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1440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7287-AD9D-9349-B696-EE7B6D7759E2}" type="datetimeFigureOut">
              <a:rPr lang="en-US" smtClean="0"/>
              <a:t>6/18/19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ACB2-C6BA-D849-B901-75EB063AA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56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7287-AD9D-9349-B696-EE7B6D7759E2}" type="datetimeFigureOut">
              <a:rPr lang="en-US" smtClean="0"/>
              <a:t>6/18/19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ACB2-C6BA-D849-B901-75EB063AA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1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7287-AD9D-9349-B696-EE7B6D7759E2}" type="datetimeFigureOut">
              <a:rPr lang="en-US" smtClean="0"/>
              <a:t>6/18/19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ACB2-C6BA-D849-B901-75EB063AA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6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7287-AD9D-9349-B696-EE7B6D7759E2}" type="datetimeFigureOut">
              <a:rPr lang="en-US" smtClean="0"/>
              <a:t>6/18/19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ACB2-C6BA-D849-B901-75EB063AA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7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7287-AD9D-9349-B696-EE7B6D7759E2}" type="datetimeFigureOut">
              <a:rPr lang="en-US" smtClean="0"/>
              <a:t>6/18/19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ACB2-C6BA-D849-B901-75EB063AA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25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7287-AD9D-9349-B696-EE7B6D7759E2}" type="datetimeFigureOut">
              <a:rPr lang="en-US" smtClean="0"/>
              <a:t>6/18/19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ACB2-C6BA-D849-B901-75EB063AA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2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7287-AD9D-9349-B696-EE7B6D7759E2}" type="datetimeFigureOut">
              <a:rPr lang="en-US" smtClean="0"/>
              <a:t>6/18/19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ACB2-C6BA-D849-B901-75EB063AA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85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7287-AD9D-9349-B696-EE7B6D7759E2}" type="datetimeFigureOut">
              <a:rPr lang="en-US" smtClean="0"/>
              <a:t>6/18/19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ACB2-C6BA-D849-B901-75EB063AA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07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7287-AD9D-9349-B696-EE7B6D7759E2}" type="datetimeFigureOut">
              <a:rPr lang="en-US" smtClean="0"/>
              <a:t>6/18/19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ACB2-C6BA-D849-B901-75EB063AA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86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7287-AD9D-9349-B696-EE7B6D7759E2}" type="datetimeFigureOut">
              <a:rPr lang="en-US" smtClean="0"/>
              <a:t>6/18/19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ACB2-C6BA-D849-B901-75EB063AA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15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7287-AD9D-9349-B696-EE7B6D7759E2}" type="datetimeFigureOut">
              <a:rPr lang="en-US" smtClean="0"/>
              <a:t>6/18/19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ACB2-C6BA-D849-B901-75EB063AA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60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E7287-AD9D-9349-B696-EE7B6D7759E2}" type="datetimeFigureOut">
              <a:rPr lang="en-US" smtClean="0"/>
              <a:t>6/18/19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4ACB2-C6BA-D849-B901-75EB063AA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6" r="144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86228C-5719-F544-B26B-8CB49F19B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25" y="5071735"/>
            <a:ext cx="1341345" cy="164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24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0" r="14486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506226-36AB-3346-B15F-32B8DA1B2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76" y="5161902"/>
            <a:ext cx="1308549" cy="160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34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5" r="1453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DFA6B8-1EE3-5E4E-8E9D-1AD873B80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76" y="5161902"/>
            <a:ext cx="1308549" cy="160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33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3" r="2997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B1BEC6-00A4-294C-877F-E05DBC171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25" y="5071735"/>
            <a:ext cx="1341345" cy="164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84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r="29999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1D9DC0-FD7A-814A-AE2D-D7F3541E6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76" y="5161902"/>
            <a:ext cx="1308549" cy="160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90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0" r="2969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29A37E-5F3C-634C-90CE-DDB019B6B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76" y="5161902"/>
            <a:ext cx="1308549" cy="160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04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Janice Mok</cp:lastModifiedBy>
  <cp:revision>16</cp:revision>
  <dcterms:created xsi:type="dcterms:W3CDTF">2017-10-02T08:38:28Z</dcterms:created>
  <dcterms:modified xsi:type="dcterms:W3CDTF">2019-06-19T00:08:21Z</dcterms:modified>
</cp:coreProperties>
</file>