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18" d="100"/>
          <a:sy n="118" d="100"/>
        </p:scale>
        <p:origin x="3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3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3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3" r="86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1F5E06-8C70-BD40-BFFA-CE45EE48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2" y="4855029"/>
            <a:ext cx="148993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9" r="842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FDFD2-1DEA-894D-BADC-44614810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2" y="4855029"/>
            <a:ext cx="148993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4" r="8472"/>
          <a:stretch/>
        </p:blipFill>
        <p:spPr>
          <a:xfrm>
            <a:off x="718457" y="-61446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15C76-D6C7-5342-BCE0-0732F8C2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1" y="4966064"/>
            <a:ext cx="1489934" cy="18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3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r="280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BBAAB-A997-5543-B6EF-9334CE8C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835" y="2710543"/>
            <a:ext cx="148993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8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r="280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ADB7C-46A5-DC49-ADE5-E5209048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749" y="2775857"/>
            <a:ext cx="148993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-163287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4B4B2-85B9-114B-94D7-0E5521CD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272" y="2897778"/>
            <a:ext cx="1489934" cy="18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Janice Mok</cp:lastModifiedBy>
  <cp:revision>7</cp:revision>
  <dcterms:created xsi:type="dcterms:W3CDTF">2017-10-02T08:38:28Z</dcterms:created>
  <dcterms:modified xsi:type="dcterms:W3CDTF">2019-06-18T23:52:01Z</dcterms:modified>
</cp:coreProperties>
</file>