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
  </p:notesMasterIdLst>
  <p:handoutMasterIdLst>
    <p:handoutMasterId r:id="rId10"/>
  </p:handoutMasterIdLst>
  <p:sldIdLst>
    <p:sldId id="772" r:id="rId2"/>
    <p:sldId id="775" r:id="rId3"/>
    <p:sldId id="776" r:id="rId4"/>
    <p:sldId id="777" r:id="rId5"/>
    <p:sldId id="778" r:id="rId6"/>
    <p:sldId id="780" r:id="rId7"/>
    <p:sldId id="779" r:id="rId8"/>
  </p:sldIdLst>
  <p:sldSz cx="9144000" cy="5143500" type="screen16x9"/>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C00"/>
    <a:srgbClr val="0432FF"/>
    <a:srgbClr val="FF9300"/>
    <a:srgbClr val="FFFF00"/>
    <a:srgbClr val="FFFB60"/>
    <a:srgbClr val="00FF00"/>
    <a:srgbClr val="00FA00"/>
    <a:srgbClr val="FF40FF"/>
    <a:srgbClr val="73F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13" autoAdjust="0"/>
    <p:restoredTop sz="94687" autoAdjust="0"/>
  </p:normalViewPr>
  <p:slideViewPr>
    <p:cSldViewPr>
      <p:cViewPr varScale="1">
        <p:scale>
          <a:sx n="139" d="100"/>
          <a:sy n="139" d="100"/>
        </p:scale>
        <p:origin x="1024" y="176"/>
      </p:cViewPr>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3" d="100"/>
          <a:sy n="53" d="100"/>
        </p:scale>
        <p:origin x="-2952" y="-9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2492" tIns="46246" rIns="92492" bIns="46246" rtlCol="0"/>
          <a:lstStyle>
            <a:lvl1pPr algn="l">
              <a:defRPr sz="1200"/>
            </a:lvl1pPr>
          </a:lstStyle>
          <a:p>
            <a:endParaRPr lang="en-US" dirty="0">
              <a:latin typeface="Source Sans Pro Light"/>
            </a:endParaRPr>
          </a:p>
        </p:txBody>
      </p:sp>
      <p:sp>
        <p:nvSpPr>
          <p:cNvPr id="3" name="Date Placeholder 2"/>
          <p:cNvSpPr>
            <a:spLocks noGrp="1"/>
          </p:cNvSpPr>
          <p:nvPr>
            <p:ph type="dt" sz="quarter" idx="1"/>
          </p:nvPr>
        </p:nvSpPr>
        <p:spPr>
          <a:xfrm>
            <a:off x="3936769" y="0"/>
            <a:ext cx="3011699" cy="461804"/>
          </a:xfrm>
          <a:prstGeom prst="rect">
            <a:avLst/>
          </a:prstGeom>
        </p:spPr>
        <p:txBody>
          <a:bodyPr vert="horz" lIns="92492" tIns="46246" rIns="92492" bIns="46246" rtlCol="0"/>
          <a:lstStyle>
            <a:lvl1pPr algn="r">
              <a:defRPr sz="1200"/>
            </a:lvl1pPr>
          </a:lstStyle>
          <a:p>
            <a:fld id="{A093954A-C201-EB40-9459-342C786798D2}" type="datetimeFigureOut">
              <a:rPr lang="en-US" smtClean="0">
                <a:latin typeface="Source Sans Pro Light"/>
              </a:rPr>
              <a:t>8/18/22</a:t>
            </a:fld>
            <a:endParaRPr lang="en-US" dirty="0">
              <a:latin typeface="Source Sans Pro Light"/>
            </a:endParaRPr>
          </a:p>
        </p:txBody>
      </p:sp>
      <p:sp>
        <p:nvSpPr>
          <p:cNvPr id="4" name="Footer Placeholder 3"/>
          <p:cNvSpPr>
            <a:spLocks noGrp="1"/>
          </p:cNvSpPr>
          <p:nvPr>
            <p:ph type="ftr" sz="quarter" idx="2"/>
          </p:nvPr>
        </p:nvSpPr>
        <p:spPr>
          <a:xfrm>
            <a:off x="1" y="8772668"/>
            <a:ext cx="3011699" cy="461804"/>
          </a:xfrm>
          <a:prstGeom prst="rect">
            <a:avLst/>
          </a:prstGeom>
        </p:spPr>
        <p:txBody>
          <a:bodyPr vert="horz" lIns="92492" tIns="46246" rIns="92492" bIns="46246" rtlCol="0" anchor="b"/>
          <a:lstStyle>
            <a:lvl1pPr algn="l">
              <a:defRPr sz="1200"/>
            </a:lvl1pPr>
          </a:lstStyle>
          <a:p>
            <a:endParaRPr lang="en-US" dirty="0">
              <a:latin typeface="Source Sans Pro Light"/>
            </a:endParaRPr>
          </a:p>
        </p:txBody>
      </p:sp>
      <p:sp>
        <p:nvSpPr>
          <p:cNvPr id="5" name="Slide Number Placeholder 4"/>
          <p:cNvSpPr>
            <a:spLocks noGrp="1"/>
          </p:cNvSpPr>
          <p:nvPr>
            <p:ph type="sldNum" sz="quarter" idx="3"/>
          </p:nvPr>
        </p:nvSpPr>
        <p:spPr>
          <a:xfrm>
            <a:off x="3936769" y="8772668"/>
            <a:ext cx="3011699" cy="461804"/>
          </a:xfrm>
          <a:prstGeom prst="rect">
            <a:avLst/>
          </a:prstGeom>
        </p:spPr>
        <p:txBody>
          <a:bodyPr vert="horz" lIns="92492" tIns="46246" rIns="92492" bIns="46246" rtlCol="0" anchor="b"/>
          <a:lstStyle>
            <a:lvl1pPr algn="r">
              <a:defRPr sz="1200"/>
            </a:lvl1pPr>
          </a:lstStyle>
          <a:p>
            <a:fld id="{3F52853C-6216-544B-82BE-E4DDDB9FF424}" type="slidenum">
              <a:rPr lang="en-US" smtClean="0">
                <a:latin typeface="Source Sans Pro Light"/>
              </a:rPr>
              <a:t>‹#›</a:t>
            </a:fld>
            <a:endParaRPr lang="en-US" dirty="0">
              <a:latin typeface="Source Sans Pro Light"/>
            </a:endParaRPr>
          </a:p>
        </p:txBody>
      </p:sp>
    </p:spTree>
    <p:extLst>
      <p:ext uri="{BB962C8B-B14F-4D97-AF65-F5344CB8AC3E}">
        <p14:creationId xmlns:p14="http://schemas.microsoft.com/office/powerpoint/2010/main" val="17896620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2492" tIns="46246" rIns="92492" bIns="46246" rtlCol="0"/>
          <a:lstStyle>
            <a:lvl1pPr algn="l">
              <a:defRPr sz="1200">
                <a:latin typeface="Source Sans Pro Light"/>
              </a:defRPr>
            </a:lvl1pPr>
          </a:lstStyle>
          <a:p>
            <a:endParaRPr lang="en-JM" dirty="0"/>
          </a:p>
        </p:txBody>
      </p:sp>
      <p:sp>
        <p:nvSpPr>
          <p:cNvPr id="3" name="Date Placeholder 2"/>
          <p:cNvSpPr>
            <a:spLocks noGrp="1"/>
          </p:cNvSpPr>
          <p:nvPr>
            <p:ph type="dt" idx="1"/>
          </p:nvPr>
        </p:nvSpPr>
        <p:spPr>
          <a:xfrm>
            <a:off x="3936769" y="0"/>
            <a:ext cx="3011699" cy="461804"/>
          </a:xfrm>
          <a:prstGeom prst="rect">
            <a:avLst/>
          </a:prstGeom>
        </p:spPr>
        <p:txBody>
          <a:bodyPr vert="horz" lIns="92492" tIns="46246" rIns="92492" bIns="46246" rtlCol="0"/>
          <a:lstStyle>
            <a:lvl1pPr algn="r">
              <a:defRPr sz="1200">
                <a:latin typeface="Source Sans Pro Light"/>
              </a:defRPr>
            </a:lvl1pPr>
          </a:lstStyle>
          <a:p>
            <a:fld id="{7D7D0FC4-79A4-4CD6-9D21-6D2AFDDF42EC}" type="datetimeFigureOut">
              <a:rPr lang="en-JM" smtClean="0"/>
              <a:pPr/>
              <a:t>18/08/2022</a:t>
            </a:fld>
            <a:endParaRPr lang="en-JM" dirty="0"/>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92" tIns="46246" rIns="92492" bIns="46246" rtlCol="0" anchor="ctr"/>
          <a:lstStyle/>
          <a:p>
            <a:endParaRPr lang="en-JM"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6" name="Footer Placeholder 5"/>
          <p:cNvSpPr>
            <a:spLocks noGrp="1"/>
          </p:cNvSpPr>
          <p:nvPr>
            <p:ph type="ftr" sz="quarter" idx="4"/>
          </p:nvPr>
        </p:nvSpPr>
        <p:spPr>
          <a:xfrm>
            <a:off x="1" y="8772668"/>
            <a:ext cx="3011699" cy="461804"/>
          </a:xfrm>
          <a:prstGeom prst="rect">
            <a:avLst/>
          </a:prstGeom>
        </p:spPr>
        <p:txBody>
          <a:bodyPr vert="horz" lIns="92492" tIns="46246" rIns="92492" bIns="46246" rtlCol="0" anchor="b"/>
          <a:lstStyle>
            <a:lvl1pPr algn="l">
              <a:defRPr sz="1200">
                <a:latin typeface="Source Sans Pro Light"/>
              </a:defRPr>
            </a:lvl1pPr>
          </a:lstStyle>
          <a:p>
            <a:endParaRPr lang="en-JM" dirty="0"/>
          </a:p>
        </p:txBody>
      </p:sp>
      <p:sp>
        <p:nvSpPr>
          <p:cNvPr id="7" name="Slide Number Placeholder 6"/>
          <p:cNvSpPr>
            <a:spLocks noGrp="1"/>
          </p:cNvSpPr>
          <p:nvPr>
            <p:ph type="sldNum" sz="quarter" idx="5"/>
          </p:nvPr>
        </p:nvSpPr>
        <p:spPr>
          <a:xfrm>
            <a:off x="3936769" y="8772668"/>
            <a:ext cx="3011699" cy="461804"/>
          </a:xfrm>
          <a:prstGeom prst="rect">
            <a:avLst/>
          </a:prstGeom>
        </p:spPr>
        <p:txBody>
          <a:bodyPr vert="horz" lIns="92492" tIns="46246" rIns="92492" bIns="46246" rtlCol="0" anchor="b"/>
          <a:lstStyle>
            <a:lvl1pPr algn="r">
              <a:defRPr sz="1200">
                <a:latin typeface="Source Sans Pro Light"/>
              </a:defRPr>
            </a:lvl1pPr>
          </a:lstStyle>
          <a:p>
            <a:fld id="{FEA829E4-7B8F-48ED-BCF8-1C0A3C644052}" type="slidenum">
              <a:rPr lang="en-JM" smtClean="0"/>
              <a:pPr/>
              <a:t>‹#›</a:t>
            </a:fld>
            <a:endParaRPr lang="en-JM" dirty="0"/>
          </a:p>
        </p:txBody>
      </p:sp>
    </p:spTree>
    <p:extLst>
      <p:ext uri="{BB962C8B-B14F-4D97-AF65-F5344CB8AC3E}">
        <p14:creationId xmlns:p14="http://schemas.microsoft.com/office/powerpoint/2010/main" val="4870379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Source Sans Pro Light"/>
        <a:ea typeface="+mn-ea"/>
        <a:cs typeface="+mn-cs"/>
      </a:defRPr>
    </a:lvl1pPr>
    <a:lvl2pPr marL="457200" algn="l" defTabSz="914400" rtl="0" eaLnBrk="1" latinLnBrk="0" hangingPunct="1">
      <a:defRPr sz="1200" kern="1200">
        <a:solidFill>
          <a:schemeClr val="tx1"/>
        </a:solidFill>
        <a:latin typeface="Source Sans Pro Light"/>
        <a:ea typeface="+mn-ea"/>
        <a:cs typeface="+mn-cs"/>
      </a:defRPr>
    </a:lvl2pPr>
    <a:lvl3pPr marL="914400" algn="l" defTabSz="914400" rtl="0" eaLnBrk="1" latinLnBrk="0" hangingPunct="1">
      <a:defRPr sz="1200" kern="1200">
        <a:solidFill>
          <a:schemeClr val="tx1"/>
        </a:solidFill>
        <a:latin typeface="Source Sans Pro Light"/>
        <a:ea typeface="+mn-ea"/>
        <a:cs typeface="+mn-cs"/>
      </a:defRPr>
    </a:lvl3pPr>
    <a:lvl4pPr marL="1371600" algn="l" defTabSz="914400" rtl="0" eaLnBrk="1" latinLnBrk="0" hangingPunct="1">
      <a:defRPr sz="1200" kern="1200">
        <a:solidFill>
          <a:schemeClr val="tx1"/>
        </a:solidFill>
        <a:latin typeface="Source Sans Pro Light"/>
        <a:ea typeface="+mn-ea"/>
        <a:cs typeface="+mn-cs"/>
      </a:defRPr>
    </a:lvl4pPr>
    <a:lvl5pPr marL="1828800" algn="l" defTabSz="914400" rtl="0" eaLnBrk="1" latinLnBrk="0" hangingPunct="1">
      <a:defRPr sz="1200" kern="1200">
        <a:solidFill>
          <a:schemeClr val="tx1"/>
        </a:solidFill>
        <a:latin typeface="Source Sans Pro Ligh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3</a:t>
            </a:fld>
            <a:endParaRPr lang="en-JM" dirty="0"/>
          </a:p>
        </p:txBody>
      </p:sp>
    </p:spTree>
    <p:extLst>
      <p:ext uri="{BB962C8B-B14F-4D97-AF65-F5344CB8AC3E}">
        <p14:creationId xmlns:p14="http://schemas.microsoft.com/office/powerpoint/2010/main" val="1964663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5</a:t>
            </a:fld>
            <a:endParaRPr lang="en-JM" dirty="0"/>
          </a:p>
        </p:txBody>
      </p:sp>
    </p:spTree>
    <p:extLst>
      <p:ext uri="{BB962C8B-B14F-4D97-AF65-F5344CB8AC3E}">
        <p14:creationId xmlns:p14="http://schemas.microsoft.com/office/powerpoint/2010/main" val="1805934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95300"/>
            <a:ext cx="8229600" cy="857250"/>
          </a:xfrm>
          <a:prstGeom prst="rect">
            <a:avLst/>
          </a:prstGeom>
        </p:spPr>
        <p:txBody>
          <a:bodyPr>
            <a:normAutofit/>
          </a:bodyPr>
          <a:lstStyle>
            <a:lvl1pPr>
              <a:defRPr sz="2800" b="0">
                <a:solidFill>
                  <a:srgbClr val="69B605"/>
                </a:solidFill>
                <a:latin typeface="Source Sans Pro Light"/>
                <a:cs typeface="Source Sans Pro Light"/>
              </a:defRPr>
            </a:lvl1pPr>
          </a:lstStyle>
          <a:p>
            <a:r>
              <a:rPr lang="en-US" dirty="0"/>
              <a:t>Click to edit Master title style</a:t>
            </a:r>
            <a:endParaRPr lang="en-JM" dirty="0"/>
          </a:p>
        </p:txBody>
      </p:sp>
      <p:sp>
        <p:nvSpPr>
          <p:cNvPr id="3" name="Content Placeholder 2"/>
          <p:cNvSpPr>
            <a:spLocks noGrp="1"/>
          </p:cNvSpPr>
          <p:nvPr>
            <p:ph idx="1"/>
          </p:nvPr>
        </p:nvSpPr>
        <p:spPr>
          <a:xfrm>
            <a:off x="457200" y="1581151"/>
            <a:ext cx="8229600" cy="3124199"/>
          </a:xfrm>
        </p:spPr>
        <p:txBody>
          <a:bodyPr>
            <a:normAutofit/>
          </a:bodyPr>
          <a:lstStyle>
            <a:lvl1pPr>
              <a:defRPr sz="1800">
                <a:solidFill>
                  <a:schemeClr val="tx1">
                    <a:lumMod val="85000"/>
                    <a:lumOff val="15000"/>
                  </a:schemeClr>
                </a:solidFill>
              </a:defRPr>
            </a:lvl1pPr>
            <a:lvl2pPr>
              <a:defRPr sz="1600">
                <a:solidFill>
                  <a:schemeClr val="tx1">
                    <a:lumMod val="85000"/>
                    <a:lumOff val="15000"/>
                  </a:schemeClr>
                </a:solidFill>
              </a:defRPr>
            </a:lvl2pPr>
            <a:lvl3pPr>
              <a:defRPr sz="1400">
                <a:solidFill>
                  <a:schemeClr val="tx1">
                    <a:lumMod val="85000"/>
                    <a:lumOff val="15000"/>
                  </a:schemeClr>
                </a:solidFill>
              </a:defRPr>
            </a:lvl3pPr>
            <a:lvl4pPr>
              <a:defRPr sz="1200">
                <a:solidFill>
                  <a:schemeClr val="tx1">
                    <a:lumMod val="85000"/>
                    <a:lumOff val="15000"/>
                  </a:schemeClr>
                </a:solidFill>
              </a:defRPr>
            </a:lvl4pPr>
            <a:lvl5pPr>
              <a:defRPr sz="1200">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8"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chemeClr val="tx1">
                    <a:lumMod val="75000"/>
                    <a:lumOff val="25000"/>
                  </a:schemeClr>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2122527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24"/>
          </p:nvPr>
        </p:nvSpPr>
        <p:spPr>
          <a:xfrm>
            <a:off x="2514600" y="1809750"/>
            <a:ext cx="1752600" cy="2514600"/>
          </a:xfrm>
        </p:spPr>
        <p:txBody>
          <a:bodyPr/>
          <a:lstStyle/>
          <a:p>
            <a:endParaRPr lang="en-US"/>
          </a:p>
        </p:txBody>
      </p:sp>
      <p:sp>
        <p:nvSpPr>
          <p:cNvPr id="13" name="Picture Placeholder 10"/>
          <p:cNvSpPr>
            <a:spLocks noGrp="1"/>
          </p:cNvSpPr>
          <p:nvPr>
            <p:ph type="pic" sz="quarter" idx="25"/>
          </p:nvPr>
        </p:nvSpPr>
        <p:spPr>
          <a:xfrm>
            <a:off x="6324600" y="1809750"/>
            <a:ext cx="1752600" cy="2514600"/>
          </a:xfrm>
        </p:spPr>
        <p:txBody>
          <a:bodyPr/>
          <a:lstStyle/>
          <a:p>
            <a:endParaRPr lang="en-US"/>
          </a:p>
        </p:txBody>
      </p:sp>
      <p:sp>
        <p:nvSpPr>
          <p:cNvPr id="7" name="Title 1"/>
          <p:cNvSpPr>
            <a:spLocks noGrp="1"/>
          </p:cNvSpPr>
          <p:nvPr>
            <p:ph type="title"/>
          </p:nvPr>
        </p:nvSpPr>
        <p:spPr>
          <a:xfrm>
            <a:off x="457200" y="495300"/>
            <a:ext cx="8229600" cy="857250"/>
          </a:xfrm>
          <a:prstGeom prst="rect">
            <a:avLst/>
          </a:prstGeom>
        </p:spPr>
        <p:txBody>
          <a:bodyPr>
            <a:normAutofit/>
          </a:bodyPr>
          <a:lstStyle>
            <a:lvl1pPr>
              <a:defRPr sz="2800">
                <a:solidFill>
                  <a:srgbClr val="69B605"/>
                </a:solidFill>
                <a:latin typeface="Source Sans Pro Light"/>
                <a:cs typeface="Source Sans Pro Light"/>
              </a:defRPr>
            </a:lvl1pPr>
          </a:lstStyle>
          <a:p>
            <a:r>
              <a:rPr lang="en-US" dirty="0"/>
              <a:t>Click to edit Master title style</a:t>
            </a:r>
            <a:endParaRPr lang="en-JM" dirty="0"/>
          </a:p>
        </p:txBody>
      </p:sp>
      <p:sp>
        <p:nvSpPr>
          <p:cNvPr id="8"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2466935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7" name="Text Placeholder 13"/>
          <p:cNvSpPr>
            <a:spLocks noGrp="1"/>
          </p:cNvSpPr>
          <p:nvPr>
            <p:ph type="body" sz="quarter" idx="47"/>
          </p:nvPr>
        </p:nvSpPr>
        <p:spPr>
          <a:xfrm>
            <a:off x="989964" y="1657350"/>
            <a:ext cx="3048000" cy="403225"/>
          </a:xfrm>
        </p:spPr>
        <p:txBody>
          <a:bodyPr anchor="ctr">
            <a:normAutofit/>
          </a:bodyPr>
          <a:lstStyle>
            <a:lvl1pPr marL="0" indent="0">
              <a:buFontTx/>
              <a:buNone/>
              <a:defRPr sz="1200" b="0">
                <a:solidFill>
                  <a:schemeClr val="tx1">
                    <a:lumMod val="65000"/>
                    <a:lumOff val="35000"/>
                  </a:schemeClr>
                </a:solidFill>
                <a:latin typeface="Source Sans Pro Light"/>
                <a:ea typeface="Source Sans Pro Light"/>
                <a:cs typeface="Source Sans Pro Light"/>
              </a:defRPr>
            </a:lvl1pPr>
          </a:lstStyle>
          <a:p>
            <a:pPr lvl="0"/>
            <a:endParaRPr lang="en-JM" dirty="0"/>
          </a:p>
        </p:txBody>
      </p:sp>
      <p:sp>
        <p:nvSpPr>
          <p:cNvPr id="8" name="Text Placeholder 13"/>
          <p:cNvSpPr>
            <a:spLocks noGrp="1"/>
          </p:cNvSpPr>
          <p:nvPr>
            <p:ph type="body" sz="quarter" idx="48"/>
          </p:nvPr>
        </p:nvSpPr>
        <p:spPr>
          <a:xfrm>
            <a:off x="990282" y="2190750"/>
            <a:ext cx="3048000" cy="403225"/>
          </a:xfrm>
        </p:spPr>
        <p:txBody>
          <a:bodyPr anchor="ctr">
            <a:normAutofit/>
          </a:bodyPr>
          <a:lstStyle>
            <a:lvl1pPr marL="0" indent="0">
              <a:buFontTx/>
              <a:buNone/>
              <a:defRPr sz="1200" b="0">
                <a:solidFill>
                  <a:schemeClr val="tx1">
                    <a:lumMod val="65000"/>
                    <a:lumOff val="35000"/>
                  </a:schemeClr>
                </a:solidFill>
                <a:latin typeface="Source Sans Pro Light"/>
                <a:ea typeface="Source Sans Pro Light"/>
                <a:cs typeface="Source Sans Pro Light"/>
              </a:defRPr>
            </a:lvl1pPr>
          </a:lstStyle>
          <a:p>
            <a:pPr lvl="0"/>
            <a:endParaRPr lang="en-JM" dirty="0"/>
          </a:p>
        </p:txBody>
      </p:sp>
      <p:sp>
        <p:nvSpPr>
          <p:cNvPr id="9" name="Text Placeholder 13"/>
          <p:cNvSpPr>
            <a:spLocks noGrp="1"/>
          </p:cNvSpPr>
          <p:nvPr>
            <p:ph type="body" sz="quarter" idx="49"/>
          </p:nvPr>
        </p:nvSpPr>
        <p:spPr>
          <a:xfrm>
            <a:off x="990600" y="2800350"/>
            <a:ext cx="3048000" cy="403225"/>
          </a:xfrm>
        </p:spPr>
        <p:txBody>
          <a:bodyPr anchor="ctr">
            <a:normAutofit/>
          </a:bodyPr>
          <a:lstStyle>
            <a:lvl1pPr marL="0" indent="0">
              <a:buFontTx/>
              <a:buNone/>
              <a:defRPr sz="1200" b="0">
                <a:solidFill>
                  <a:schemeClr val="tx1">
                    <a:lumMod val="65000"/>
                    <a:lumOff val="35000"/>
                  </a:schemeClr>
                </a:solidFill>
                <a:latin typeface="Source Sans Pro Light"/>
                <a:ea typeface="Source Sans Pro Light"/>
                <a:cs typeface="Source Sans Pro Light"/>
              </a:defRPr>
            </a:lvl1pPr>
          </a:lstStyle>
          <a:p>
            <a:pPr lvl="0"/>
            <a:endParaRPr lang="en-JM" dirty="0"/>
          </a:p>
        </p:txBody>
      </p:sp>
      <p:sp>
        <p:nvSpPr>
          <p:cNvPr id="10" name="Text Placeholder 13"/>
          <p:cNvSpPr>
            <a:spLocks noGrp="1"/>
          </p:cNvSpPr>
          <p:nvPr>
            <p:ph type="body" sz="quarter" idx="50"/>
          </p:nvPr>
        </p:nvSpPr>
        <p:spPr>
          <a:xfrm>
            <a:off x="990600" y="3333750"/>
            <a:ext cx="3048000" cy="403225"/>
          </a:xfrm>
        </p:spPr>
        <p:txBody>
          <a:bodyPr anchor="ctr">
            <a:normAutofit/>
          </a:bodyPr>
          <a:lstStyle>
            <a:lvl1pPr marL="0" indent="0">
              <a:buFontTx/>
              <a:buNone/>
              <a:defRPr sz="1200" b="0">
                <a:solidFill>
                  <a:schemeClr val="tx1">
                    <a:lumMod val="65000"/>
                    <a:lumOff val="35000"/>
                  </a:schemeClr>
                </a:solidFill>
                <a:latin typeface="Source Sans Pro Light"/>
                <a:ea typeface="Source Sans Pro Light"/>
                <a:cs typeface="Source Sans Pro Light"/>
              </a:defRPr>
            </a:lvl1pPr>
          </a:lstStyle>
          <a:p>
            <a:pPr lvl="0"/>
            <a:endParaRPr lang="en-JM" dirty="0"/>
          </a:p>
        </p:txBody>
      </p:sp>
      <p:sp>
        <p:nvSpPr>
          <p:cNvPr id="11" name="Text Placeholder 13"/>
          <p:cNvSpPr>
            <a:spLocks noGrp="1"/>
          </p:cNvSpPr>
          <p:nvPr>
            <p:ph type="body" sz="quarter" idx="51"/>
          </p:nvPr>
        </p:nvSpPr>
        <p:spPr>
          <a:xfrm>
            <a:off x="990600" y="3867150"/>
            <a:ext cx="3048000" cy="403225"/>
          </a:xfrm>
        </p:spPr>
        <p:txBody>
          <a:bodyPr anchor="ctr">
            <a:normAutofit/>
          </a:bodyPr>
          <a:lstStyle>
            <a:lvl1pPr marL="0" indent="0">
              <a:buFontTx/>
              <a:buNone/>
              <a:defRPr sz="1200" b="0">
                <a:solidFill>
                  <a:schemeClr val="tx1">
                    <a:lumMod val="65000"/>
                    <a:lumOff val="35000"/>
                  </a:schemeClr>
                </a:solidFill>
                <a:latin typeface="Source Sans Pro Light"/>
                <a:ea typeface="Source Sans Pro Light"/>
                <a:cs typeface="Source Sans Pro Light"/>
              </a:defRPr>
            </a:lvl1pPr>
          </a:lstStyle>
          <a:p>
            <a:pPr lvl="0"/>
            <a:endParaRPr lang="en-JM" dirty="0"/>
          </a:p>
        </p:txBody>
      </p:sp>
      <p:sp>
        <p:nvSpPr>
          <p:cNvPr id="17" name="Text Placeholder 13"/>
          <p:cNvSpPr>
            <a:spLocks noGrp="1"/>
          </p:cNvSpPr>
          <p:nvPr>
            <p:ph type="body" sz="quarter" idx="60"/>
          </p:nvPr>
        </p:nvSpPr>
        <p:spPr>
          <a:xfrm>
            <a:off x="5181282" y="1657350"/>
            <a:ext cx="3048000" cy="403225"/>
          </a:xfrm>
        </p:spPr>
        <p:txBody>
          <a:bodyPr anchor="ctr">
            <a:normAutofit/>
          </a:bodyPr>
          <a:lstStyle>
            <a:lvl1pPr marL="0" indent="0">
              <a:buFontTx/>
              <a:buNone/>
              <a:defRPr sz="1200" b="0">
                <a:solidFill>
                  <a:schemeClr val="tx1">
                    <a:lumMod val="65000"/>
                    <a:lumOff val="35000"/>
                  </a:schemeClr>
                </a:solidFill>
                <a:latin typeface="Source Sans Pro Light"/>
                <a:ea typeface="Source Sans Pro Light"/>
                <a:cs typeface="Source Sans Pro Light"/>
              </a:defRPr>
            </a:lvl1pPr>
          </a:lstStyle>
          <a:p>
            <a:pPr lvl="0"/>
            <a:endParaRPr lang="en-JM" dirty="0"/>
          </a:p>
        </p:txBody>
      </p:sp>
      <p:sp>
        <p:nvSpPr>
          <p:cNvPr id="18" name="Text Placeholder 13"/>
          <p:cNvSpPr>
            <a:spLocks noGrp="1"/>
          </p:cNvSpPr>
          <p:nvPr>
            <p:ph type="body" sz="quarter" idx="61"/>
          </p:nvPr>
        </p:nvSpPr>
        <p:spPr>
          <a:xfrm>
            <a:off x="5181600" y="2190750"/>
            <a:ext cx="3048000" cy="403225"/>
          </a:xfrm>
        </p:spPr>
        <p:txBody>
          <a:bodyPr anchor="ctr">
            <a:normAutofit/>
          </a:bodyPr>
          <a:lstStyle>
            <a:lvl1pPr marL="0" indent="0">
              <a:buFontTx/>
              <a:buNone/>
              <a:defRPr sz="1200" b="0">
                <a:solidFill>
                  <a:schemeClr val="tx1">
                    <a:lumMod val="65000"/>
                    <a:lumOff val="35000"/>
                  </a:schemeClr>
                </a:solidFill>
                <a:latin typeface="Source Sans Pro Light"/>
                <a:ea typeface="Source Sans Pro Light"/>
                <a:cs typeface="Source Sans Pro Light"/>
              </a:defRPr>
            </a:lvl1pPr>
          </a:lstStyle>
          <a:p>
            <a:pPr lvl="0"/>
            <a:endParaRPr lang="en-JM" dirty="0"/>
          </a:p>
        </p:txBody>
      </p:sp>
      <p:sp>
        <p:nvSpPr>
          <p:cNvPr id="19" name="Text Placeholder 13"/>
          <p:cNvSpPr>
            <a:spLocks noGrp="1"/>
          </p:cNvSpPr>
          <p:nvPr>
            <p:ph type="body" sz="quarter" idx="62"/>
          </p:nvPr>
        </p:nvSpPr>
        <p:spPr>
          <a:xfrm>
            <a:off x="5181600" y="2800350"/>
            <a:ext cx="3048000" cy="403225"/>
          </a:xfrm>
        </p:spPr>
        <p:txBody>
          <a:bodyPr anchor="ctr">
            <a:normAutofit/>
          </a:bodyPr>
          <a:lstStyle>
            <a:lvl1pPr marL="0" indent="0">
              <a:buFontTx/>
              <a:buNone/>
              <a:defRPr sz="1200" b="0">
                <a:solidFill>
                  <a:schemeClr val="tx1">
                    <a:lumMod val="65000"/>
                    <a:lumOff val="35000"/>
                  </a:schemeClr>
                </a:solidFill>
                <a:latin typeface="Source Sans Pro Light"/>
                <a:ea typeface="Source Sans Pro Light"/>
                <a:cs typeface="Source Sans Pro Light"/>
              </a:defRPr>
            </a:lvl1pPr>
          </a:lstStyle>
          <a:p>
            <a:pPr lvl="0"/>
            <a:endParaRPr lang="en-JM" dirty="0"/>
          </a:p>
        </p:txBody>
      </p:sp>
      <p:sp>
        <p:nvSpPr>
          <p:cNvPr id="20" name="Text Placeholder 13"/>
          <p:cNvSpPr>
            <a:spLocks noGrp="1"/>
          </p:cNvSpPr>
          <p:nvPr>
            <p:ph type="body" sz="quarter" idx="63"/>
          </p:nvPr>
        </p:nvSpPr>
        <p:spPr>
          <a:xfrm>
            <a:off x="5181600" y="3333750"/>
            <a:ext cx="3048000" cy="403225"/>
          </a:xfrm>
        </p:spPr>
        <p:txBody>
          <a:bodyPr anchor="ctr">
            <a:normAutofit/>
          </a:bodyPr>
          <a:lstStyle>
            <a:lvl1pPr marL="0" indent="0">
              <a:buFontTx/>
              <a:buNone/>
              <a:defRPr sz="1200" b="0">
                <a:solidFill>
                  <a:schemeClr val="tx1">
                    <a:lumMod val="65000"/>
                    <a:lumOff val="35000"/>
                  </a:schemeClr>
                </a:solidFill>
                <a:latin typeface="Source Sans Pro Light"/>
                <a:ea typeface="Source Sans Pro Light"/>
                <a:cs typeface="Source Sans Pro Light"/>
              </a:defRPr>
            </a:lvl1pPr>
          </a:lstStyle>
          <a:p>
            <a:pPr lvl="0"/>
            <a:endParaRPr lang="en-JM" dirty="0"/>
          </a:p>
        </p:txBody>
      </p:sp>
      <p:sp>
        <p:nvSpPr>
          <p:cNvPr id="21" name="Text Placeholder 13"/>
          <p:cNvSpPr>
            <a:spLocks noGrp="1"/>
          </p:cNvSpPr>
          <p:nvPr>
            <p:ph type="body" sz="quarter" idx="64"/>
          </p:nvPr>
        </p:nvSpPr>
        <p:spPr>
          <a:xfrm>
            <a:off x="5181600" y="3867150"/>
            <a:ext cx="3048000" cy="403225"/>
          </a:xfrm>
        </p:spPr>
        <p:txBody>
          <a:bodyPr anchor="ctr">
            <a:normAutofit/>
          </a:bodyPr>
          <a:lstStyle>
            <a:lvl1pPr marL="0" indent="0">
              <a:buFontTx/>
              <a:buNone/>
              <a:defRPr sz="1200" b="0">
                <a:solidFill>
                  <a:schemeClr val="tx1">
                    <a:lumMod val="65000"/>
                    <a:lumOff val="35000"/>
                  </a:schemeClr>
                </a:solidFill>
                <a:latin typeface="Source Sans Pro Light"/>
                <a:ea typeface="Source Sans Pro Light"/>
                <a:cs typeface="Source Sans Pro Light"/>
              </a:defRPr>
            </a:lvl1pPr>
          </a:lstStyle>
          <a:p>
            <a:pPr lvl="0"/>
            <a:endParaRPr lang="en-JM" dirty="0"/>
          </a:p>
        </p:txBody>
      </p:sp>
      <p:sp>
        <p:nvSpPr>
          <p:cNvPr id="15" name="Title 1"/>
          <p:cNvSpPr>
            <a:spLocks noGrp="1"/>
          </p:cNvSpPr>
          <p:nvPr>
            <p:ph type="title"/>
          </p:nvPr>
        </p:nvSpPr>
        <p:spPr>
          <a:xfrm>
            <a:off x="457200" y="495300"/>
            <a:ext cx="8229600" cy="857250"/>
          </a:xfrm>
          <a:prstGeom prst="rect">
            <a:avLst/>
          </a:prstGeom>
        </p:spPr>
        <p:txBody>
          <a:bodyPr>
            <a:normAutofit/>
          </a:bodyPr>
          <a:lstStyle>
            <a:lvl1pPr>
              <a:defRPr sz="2800">
                <a:solidFill>
                  <a:srgbClr val="69B605"/>
                </a:solidFill>
                <a:latin typeface="Source Sans Pro Light"/>
                <a:cs typeface="Source Sans Pro Light"/>
              </a:defRPr>
            </a:lvl1pPr>
          </a:lstStyle>
          <a:p>
            <a:r>
              <a:rPr lang="en-US" dirty="0"/>
              <a:t>Click to edit Master title style</a:t>
            </a:r>
            <a:endParaRPr lang="en-JM" dirty="0"/>
          </a:p>
        </p:txBody>
      </p:sp>
      <p:sp>
        <p:nvSpPr>
          <p:cNvPr id="16"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1964456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81150"/>
            <a:ext cx="8229600" cy="3200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6" name="Title 1"/>
          <p:cNvSpPr>
            <a:spLocks noGrp="1"/>
          </p:cNvSpPr>
          <p:nvPr>
            <p:ph type="title"/>
          </p:nvPr>
        </p:nvSpPr>
        <p:spPr>
          <a:xfrm>
            <a:off x="457200" y="495300"/>
            <a:ext cx="8229600" cy="857250"/>
          </a:xfrm>
          <a:prstGeom prst="rect">
            <a:avLst/>
          </a:prstGeom>
        </p:spPr>
        <p:txBody>
          <a:bodyPr>
            <a:normAutofit/>
          </a:bodyPr>
          <a:lstStyle>
            <a:lvl1pPr>
              <a:defRPr sz="2800">
                <a:solidFill>
                  <a:srgbClr val="69B605"/>
                </a:solidFill>
                <a:latin typeface="Source Sans Pro Light"/>
                <a:cs typeface="Source Sans Pro Light"/>
              </a:defRPr>
            </a:lvl1pPr>
          </a:lstStyle>
          <a:p>
            <a:r>
              <a:rPr lang="en-US" dirty="0"/>
              <a:t>Click to edit Master title style</a:t>
            </a:r>
            <a:endParaRPr lang="en-JM" dirty="0"/>
          </a:p>
        </p:txBody>
      </p:sp>
      <p:sp>
        <p:nvSpPr>
          <p:cNvPr id="7"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1">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1188825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8" name="Text Placeholder 2"/>
          <p:cNvSpPr>
            <a:spLocks noGrp="1"/>
          </p:cNvSpPr>
          <p:nvPr>
            <p:ph type="body" sz="quarter" idx="33"/>
          </p:nvPr>
        </p:nvSpPr>
        <p:spPr>
          <a:xfrm>
            <a:off x="838200" y="1687830"/>
            <a:ext cx="2133600" cy="274320"/>
          </a:xfrm>
        </p:spPr>
        <p:txBody>
          <a:bodyPr>
            <a:noAutofit/>
          </a:bodyPr>
          <a:lstStyle>
            <a:lvl1pPr marL="0" indent="0">
              <a:buNone/>
              <a:defRPr sz="1200">
                <a:solidFill>
                  <a:srgbClr val="424C53"/>
                </a:solidFill>
                <a:latin typeface="Source Sans Pro Light"/>
              </a:defRPr>
            </a:lvl1pPr>
          </a:lstStyle>
          <a:p>
            <a:pPr lvl="0"/>
            <a:endParaRPr lang="en-JM" dirty="0"/>
          </a:p>
        </p:txBody>
      </p:sp>
      <p:sp>
        <p:nvSpPr>
          <p:cNvPr id="9" name="Text Placeholder 14"/>
          <p:cNvSpPr>
            <a:spLocks noGrp="1"/>
          </p:cNvSpPr>
          <p:nvPr>
            <p:ph type="body" sz="quarter" idx="34"/>
          </p:nvPr>
        </p:nvSpPr>
        <p:spPr>
          <a:xfrm>
            <a:off x="838200" y="1885950"/>
            <a:ext cx="2819400" cy="609600"/>
          </a:xfrm>
        </p:spPr>
        <p:txBody>
          <a:bodyPr>
            <a:normAutofit/>
          </a:bodyPr>
          <a:lstStyle>
            <a:lvl1pPr marL="0" indent="0">
              <a:buFontTx/>
              <a:buNone/>
              <a:defRPr sz="1100">
                <a:solidFill>
                  <a:schemeClr val="tx1">
                    <a:lumMod val="65000"/>
                    <a:lumOff val="35000"/>
                  </a:schemeClr>
                </a:solidFill>
                <a:latin typeface="Source Sans Pro Ligh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0" name="Text Placeholder 2"/>
          <p:cNvSpPr>
            <a:spLocks noGrp="1"/>
          </p:cNvSpPr>
          <p:nvPr>
            <p:ph type="body" sz="quarter" idx="35"/>
          </p:nvPr>
        </p:nvSpPr>
        <p:spPr>
          <a:xfrm>
            <a:off x="838200" y="2754630"/>
            <a:ext cx="2133600" cy="274320"/>
          </a:xfrm>
        </p:spPr>
        <p:txBody>
          <a:bodyPr>
            <a:noAutofit/>
          </a:bodyPr>
          <a:lstStyle>
            <a:lvl1pPr marL="0" indent="0">
              <a:buNone/>
              <a:defRPr sz="1200">
                <a:solidFill>
                  <a:srgbClr val="424C53"/>
                </a:solidFill>
                <a:latin typeface="Source Sans Pro Light"/>
              </a:defRPr>
            </a:lvl1pPr>
          </a:lstStyle>
          <a:p>
            <a:pPr lvl="0"/>
            <a:endParaRPr lang="en-JM" dirty="0"/>
          </a:p>
        </p:txBody>
      </p:sp>
      <p:sp>
        <p:nvSpPr>
          <p:cNvPr id="11" name="Text Placeholder 14"/>
          <p:cNvSpPr>
            <a:spLocks noGrp="1"/>
          </p:cNvSpPr>
          <p:nvPr>
            <p:ph type="body" sz="quarter" idx="36"/>
          </p:nvPr>
        </p:nvSpPr>
        <p:spPr>
          <a:xfrm>
            <a:off x="838200" y="2952750"/>
            <a:ext cx="2819400" cy="609600"/>
          </a:xfrm>
        </p:spPr>
        <p:txBody>
          <a:bodyPr>
            <a:normAutofit/>
          </a:bodyPr>
          <a:lstStyle>
            <a:lvl1pPr marL="0" indent="0">
              <a:buFontTx/>
              <a:buNone/>
              <a:defRPr sz="1100">
                <a:solidFill>
                  <a:schemeClr val="tx1">
                    <a:lumMod val="65000"/>
                    <a:lumOff val="35000"/>
                  </a:schemeClr>
                </a:solidFill>
                <a:latin typeface="Source Sans Pro Ligh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2" name="Text Placeholder 2"/>
          <p:cNvSpPr>
            <a:spLocks noGrp="1"/>
          </p:cNvSpPr>
          <p:nvPr>
            <p:ph type="body" sz="quarter" idx="37"/>
          </p:nvPr>
        </p:nvSpPr>
        <p:spPr>
          <a:xfrm>
            <a:off x="838200" y="3821430"/>
            <a:ext cx="2133600" cy="274320"/>
          </a:xfrm>
        </p:spPr>
        <p:txBody>
          <a:bodyPr>
            <a:noAutofit/>
          </a:bodyPr>
          <a:lstStyle>
            <a:lvl1pPr marL="0" indent="0">
              <a:buNone/>
              <a:defRPr sz="1200">
                <a:solidFill>
                  <a:srgbClr val="424C53"/>
                </a:solidFill>
                <a:latin typeface="Source Sans Pro Light"/>
              </a:defRPr>
            </a:lvl1pPr>
          </a:lstStyle>
          <a:p>
            <a:pPr lvl="0"/>
            <a:endParaRPr lang="en-JM" dirty="0"/>
          </a:p>
        </p:txBody>
      </p:sp>
      <p:sp>
        <p:nvSpPr>
          <p:cNvPr id="13" name="Text Placeholder 14"/>
          <p:cNvSpPr>
            <a:spLocks noGrp="1"/>
          </p:cNvSpPr>
          <p:nvPr>
            <p:ph type="body" sz="quarter" idx="38"/>
          </p:nvPr>
        </p:nvSpPr>
        <p:spPr>
          <a:xfrm>
            <a:off x="838200" y="4019550"/>
            <a:ext cx="2819400" cy="609600"/>
          </a:xfrm>
        </p:spPr>
        <p:txBody>
          <a:bodyPr>
            <a:normAutofit/>
          </a:bodyPr>
          <a:lstStyle>
            <a:lvl1pPr marL="0" indent="0">
              <a:buFontTx/>
              <a:buNone/>
              <a:defRPr sz="1100">
                <a:solidFill>
                  <a:schemeClr val="tx1">
                    <a:lumMod val="65000"/>
                    <a:lumOff val="35000"/>
                  </a:schemeClr>
                </a:solidFill>
                <a:latin typeface="Source Sans Pro Ligh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4" name="Title 1"/>
          <p:cNvSpPr>
            <a:spLocks noGrp="1"/>
          </p:cNvSpPr>
          <p:nvPr>
            <p:ph type="title"/>
          </p:nvPr>
        </p:nvSpPr>
        <p:spPr>
          <a:xfrm>
            <a:off x="457200" y="495300"/>
            <a:ext cx="8229600" cy="857250"/>
          </a:xfrm>
          <a:prstGeom prst="rect">
            <a:avLst/>
          </a:prstGeom>
        </p:spPr>
        <p:txBody>
          <a:bodyPr>
            <a:normAutofit/>
          </a:bodyPr>
          <a:lstStyle>
            <a:lvl1pPr>
              <a:defRPr sz="2800">
                <a:solidFill>
                  <a:srgbClr val="69B605"/>
                </a:solidFill>
                <a:latin typeface="Source Sans Pro Light"/>
                <a:cs typeface="Source Sans Pro Light"/>
              </a:defRPr>
            </a:lvl1pPr>
          </a:lstStyle>
          <a:p>
            <a:r>
              <a:rPr lang="en-US" dirty="0"/>
              <a:t>Click to edit Master title style</a:t>
            </a:r>
            <a:endParaRPr lang="en-JM" dirty="0"/>
          </a:p>
        </p:txBody>
      </p:sp>
      <p:sp>
        <p:nvSpPr>
          <p:cNvPr id="16"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1424369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56"/>
          </p:nvPr>
        </p:nvSpPr>
        <p:spPr>
          <a:xfrm>
            <a:off x="533400" y="1733550"/>
            <a:ext cx="2133600" cy="1219200"/>
          </a:xfrm>
        </p:spPr>
        <p:txBody>
          <a:bodyPr>
            <a:normAutofit/>
          </a:bodyPr>
          <a:lstStyle>
            <a:lvl1pPr marL="0" indent="0">
              <a:buFontTx/>
              <a:buNone/>
              <a:defRPr sz="1100">
                <a:solidFill>
                  <a:srgbClr val="17252F"/>
                </a:solidFill>
              </a:defRPr>
            </a:lvl1pPr>
          </a:lstStyle>
          <a:p>
            <a:endParaRPr lang="en-JM"/>
          </a:p>
        </p:txBody>
      </p:sp>
      <p:sp>
        <p:nvSpPr>
          <p:cNvPr id="8" name="Picture Placeholder 3"/>
          <p:cNvSpPr>
            <a:spLocks noGrp="1"/>
          </p:cNvSpPr>
          <p:nvPr>
            <p:ph type="pic" sz="quarter" idx="57"/>
          </p:nvPr>
        </p:nvSpPr>
        <p:spPr>
          <a:xfrm>
            <a:off x="2760662" y="1733550"/>
            <a:ext cx="2133600" cy="1219200"/>
          </a:xfrm>
        </p:spPr>
        <p:txBody>
          <a:bodyPr>
            <a:normAutofit/>
          </a:bodyPr>
          <a:lstStyle>
            <a:lvl1pPr marL="0" indent="0">
              <a:buFontTx/>
              <a:buNone/>
              <a:defRPr sz="1100">
                <a:solidFill>
                  <a:srgbClr val="17252F"/>
                </a:solidFill>
              </a:defRPr>
            </a:lvl1pPr>
          </a:lstStyle>
          <a:p>
            <a:endParaRPr lang="en-JM"/>
          </a:p>
        </p:txBody>
      </p:sp>
      <p:sp>
        <p:nvSpPr>
          <p:cNvPr id="9" name="Picture Placeholder 3"/>
          <p:cNvSpPr>
            <a:spLocks noGrp="1"/>
          </p:cNvSpPr>
          <p:nvPr>
            <p:ph type="pic" sz="quarter" idx="58"/>
          </p:nvPr>
        </p:nvSpPr>
        <p:spPr>
          <a:xfrm>
            <a:off x="533400" y="3028950"/>
            <a:ext cx="2133600" cy="1219200"/>
          </a:xfrm>
        </p:spPr>
        <p:txBody>
          <a:bodyPr>
            <a:normAutofit/>
          </a:bodyPr>
          <a:lstStyle>
            <a:lvl1pPr marL="0" indent="0">
              <a:buFontTx/>
              <a:buNone/>
              <a:defRPr sz="1100">
                <a:solidFill>
                  <a:srgbClr val="17252F"/>
                </a:solidFill>
              </a:defRPr>
            </a:lvl1pPr>
          </a:lstStyle>
          <a:p>
            <a:endParaRPr lang="en-JM"/>
          </a:p>
        </p:txBody>
      </p:sp>
      <p:sp>
        <p:nvSpPr>
          <p:cNvPr id="10" name="Picture Placeholder 3"/>
          <p:cNvSpPr>
            <a:spLocks noGrp="1"/>
          </p:cNvSpPr>
          <p:nvPr>
            <p:ph type="pic" sz="quarter" idx="59"/>
          </p:nvPr>
        </p:nvSpPr>
        <p:spPr>
          <a:xfrm>
            <a:off x="2760662" y="3028950"/>
            <a:ext cx="2133600" cy="1219200"/>
          </a:xfrm>
        </p:spPr>
        <p:txBody>
          <a:bodyPr>
            <a:normAutofit/>
          </a:bodyPr>
          <a:lstStyle>
            <a:lvl1pPr marL="0" indent="0">
              <a:buFontTx/>
              <a:buNone/>
              <a:defRPr sz="1100">
                <a:solidFill>
                  <a:srgbClr val="17252F"/>
                </a:solidFill>
              </a:defRPr>
            </a:lvl1pPr>
          </a:lstStyle>
          <a:p>
            <a:endParaRPr lang="en-JM"/>
          </a:p>
        </p:txBody>
      </p:sp>
      <p:sp>
        <p:nvSpPr>
          <p:cNvPr id="11" name="Title 1"/>
          <p:cNvSpPr>
            <a:spLocks noGrp="1"/>
          </p:cNvSpPr>
          <p:nvPr>
            <p:ph type="title"/>
          </p:nvPr>
        </p:nvSpPr>
        <p:spPr>
          <a:xfrm>
            <a:off x="457200" y="495300"/>
            <a:ext cx="8229600" cy="857250"/>
          </a:xfrm>
          <a:prstGeom prst="rect">
            <a:avLst/>
          </a:prstGeom>
        </p:spPr>
        <p:txBody>
          <a:bodyPr>
            <a:normAutofit/>
          </a:bodyPr>
          <a:lstStyle>
            <a:lvl1pPr>
              <a:defRPr sz="2800">
                <a:solidFill>
                  <a:srgbClr val="69B605"/>
                </a:solidFill>
                <a:latin typeface="Source Sans Pro Light"/>
                <a:cs typeface="Source Sans Pro Light"/>
              </a:defRPr>
            </a:lvl1pPr>
          </a:lstStyle>
          <a:p>
            <a:r>
              <a:rPr lang="en-US" dirty="0"/>
              <a:t>Click to edit Master title style</a:t>
            </a:r>
            <a:endParaRPr lang="en-JM" dirty="0"/>
          </a:p>
        </p:txBody>
      </p:sp>
      <p:sp>
        <p:nvSpPr>
          <p:cNvPr id="13"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2060513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24" name="Rectangle 23"/>
          <p:cNvSpPr/>
          <p:nvPr userDrawn="1"/>
        </p:nvSpPr>
        <p:spPr>
          <a:xfrm>
            <a:off x="0" y="1809750"/>
            <a:ext cx="2286000" cy="228600"/>
          </a:xfrm>
          <a:prstGeom prst="rect">
            <a:avLst/>
          </a:prstGeom>
          <a:solidFill>
            <a:srgbClr val="C4C4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tx1">
                  <a:lumMod val="65000"/>
                  <a:lumOff val="35000"/>
                </a:schemeClr>
              </a:solidFill>
              <a:latin typeface="Source Sans Pro Light"/>
            </a:endParaRPr>
          </a:p>
        </p:txBody>
      </p:sp>
      <p:sp>
        <p:nvSpPr>
          <p:cNvPr id="25" name="Rectangle 24"/>
          <p:cNvSpPr/>
          <p:nvPr userDrawn="1"/>
        </p:nvSpPr>
        <p:spPr>
          <a:xfrm>
            <a:off x="2286000" y="1809750"/>
            <a:ext cx="2286000" cy="228600"/>
          </a:xfrm>
          <a:prstGeom prst="rect">
            <a:avLst/>
          </a:prstGeom>
          <a:solidFill>
            <a:srgbClr val="69B6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Source Sans Pro Light"/>
            </a:endParaRPr>
          </a:p>
        </p:txBody>
      </p:sp>
      <p:sp>
        <p:nvSpPr>
          <p:cNvPr id="26" name="Rectangle 25"/>
          <p:cNvSpPr/>
          <p:nvPr userDrawn="1"/>
        </p:nvSpPr>
        <p:spPr>
          <a:xfrm>
            <a:off x="4572000" y="1809750"/>
            <a:ext cx="2286000" cy="228600"/>
          </a:xfrm>
          <a:prstGeom prst="rect">
            <a:avLst/>
          </a:prstGeom>
          <a:solidFill>
            <a:srgbClr val="1399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rgbClr val="FFFFFF"/>
              </a:solidFill>
              <a:latin typeface="Source Sans Pro Light"/>
            </a:endParaRPr>
          </a:p>
        </p:txBody>
      </p:sp>
      <p:sp>
        <p:nvSpPr>
          <p:cNvPr id="27" name="Rectangle 26"/>
          <p:cNvSpPr/>
          <p:nvPr userDrawn="1"/>
        </p:nvSpPr>
        <p:spPr>
          <a:xfrm>
            <a:off x="6858000" y="1809750"/>
            <a:ext cx="2286000" cy="22860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rgbClr val="FFFFFF"/>
              </a:solidFill>
              <a:latin typeface="Source Sans Pro Light"/>
            </a:endParaRPr>
          </a:p>
        </p:txBody>
      </p:sp>
      <p:sp>
        <p:nvSpPr>
          <p:cNvPr id="28" name="Picture Placeholder 27"/>
          <p:cNvSpPr>
            <a:spLocks noGrp="1"/>
          </p:cNvSpPr>
          <p:nvPr>
            <p:ph type="pic" sz="quarter" idx="24"/>
          </p:nvPr>
        </p:nvSpPr>
        <p:spPr>
          <a:xfrm>
            <a:off x="0" y="2039302"/>
            <a:ext cx="2276856" cy="1309688"/>
          </a:xfrm>
        </p:spPr>
        <p:txBody>
          <a:bodyPr/>
          <a:lstStyle/>
          <a:p>
            <a:endParaRPr lang="en-JM"/>
          </a:p>
        </p:txBody>
      </p:sp>
      <p:sp>
        <p:nvSpPr>
          <p:cNvPr id="30" name="Picture Placeholder 27"/>
          <p:cNvSpPr>
            <a:spLocks noGrp="1"/>
          </p:cNvSpPr>
          <p:nvPr>
            <p:ph type="pic" sz="quarter" idx="25"/>
          </p:nvPr>
        </p:nvSpPr>
        <p:spPr>
          <a:xfrm>
            <a:off x="2286000" y="2039302"/>
            <a:ext cx="2276856" cy="1309688"/>
          </a:xfrm>
        </p:spPr>
        <p:txBody>
          <a:bodyPr/>
          <a:lstStyle/>
          <a:p>
            <a:endParaRPr lang="en-JM"/>
          </a:p>
        </p:txBody>
      </p:sp>
      <p:sp>
        <p:nvSpPr>
          <p:cNvPr id="31" name="Picture Placeholder 27"/>
          <p:cNvSpPr>
            <a:spLocks noGrp="1"/>
          </p:cNvSpPr>
          <p:nvPr>
            <p:ph type="pic" sz="quarter" idx="26"/>
          </p:nvPr>
        </p:nvSpPr>
        <p:spPr>
          <a:xfrm>
            <a:off x="4572000" y="2038350"/>
            <a:ext cx="2276856" cy="1309688"/>
          </a:xfrm>
        </p:spPr>
        <p:txBody>
          <a:bodyPr/>
          <a:lstStyle/>
          <a:p>
            <a:endParaRPr lang="en-JM"/>
          </a:p>
        </p:txBody>
      </p:sp>
      <p:sp>
        <p:nvSpPr>
          <p:cNvPr id="32" name="Picture Placeholder 27"/>
          <p:cNvSpPr>
            <a:spLocks noGrp="1"/>
          </p:cNvSpPr>
          <p:nvPr>
            <p:ph type="pic" sz="quarter" idx="27"/>
          </p:nvPr>
        </p:nvSpPr>
        <p:spPr>
          <a:xfrm>
            <a:off x="6858000" y="2038350"/>
            <a:ext cx="2286000" cy="1309688"/>
          </a:xfrm>
        </p:spPr>
        <p:txBody>
          <a:bodyPr/>
          <a:lstStyle/>
          <a:p>
            <a:endParaRPr lang="en-JM" dirty="0"/>
          </a:p>
        </p:txBody>
      </p:sp>
      <p:sp>
        <p:nvSpPr>
          <p:cNvPr id="36" name="Text Placeholder 35"/>
          <p:cNvSpPr>
            <a:spLocks noGrp="1"/>
          </p:cNvSpPr>
          <p:nvPr>
            <p:ph type="body" sz="quarter" idx="28"/>
          </p:nvPr>
        </p:nvSpPr>
        <p:spPr>
          <a:xfrm>
            <a:off x="457200" y="3639185"/>
            <a:ext cx="1752600" cy="365125"/>
          </a:xfrm>
        </p:spPr>
        <p:txBody>
          <a:bodyPr>
            <a:noAutofit/>
          </a:bodyPr>
          <a:lstStyle>
            <a:lvl1pPr marL="0" indent="0">
              <a:buFontTx/>
              <a:buNone/>
              <a:defRPr sz="1100" b="1">
                <a:solidFill>
                  <a:schemeClr val="tx1">
                    <a:lumMod val="65000"/>
                    <a:lumOff val="35000"/>
                  </a:schemeClr>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endParaRPr lang="en-JM" dirty="0"/>
          </a:p>
        </p:txBody>
      </p:sp>
      <p:sp>
        <p:nvSpPr>
          <p:cNvPr id="40" name="Text Placeholder 39"/>
          <p:cNvSpPr>
            <a:spLocks noGrp="1"/>
          </p:cNvSpPr>
          <p:nvPr>
            <p:ph type="body" sz="quarter" idx="29"/>
          </p:nvPr>
        </p:nvSpPr>
        <p:spPr>
          <a:xfrm>
            <a:off x="457200" y="3851910"/>
            <a:ext cx="1752600" cy="533400"/>
          </a:xfrm>
        </p:spPr>
        <p:txBody>
          <a:bodyPr>
            <a:noAutofit/>
          </a:bodyPr>
          <a:lstStyle>
            <a:lvl1pPr marL="0" indent="0">
              <a:buFontTx/>
              <a:buNone/>
              <a:defRPr sz="1100">
                <a:solidFill>
                  <a:schemeClr val="tx1">
                    <a:lumMod val="65000"/>
                    <a:lumOff val="35000"/>
                  </a:schemeClr>
                </a:solidFill>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dirty="0"/>
          </a:p>
        </p:txBody>
      </p:sp>
      <p:sp>
        <p:nvSpPr>
          <p:cNvPr id="41" name="Text Placeholder 35"/>
          <p:cNvSpPr>
            <a:spLocks noGrp="1"/>
          </p:cNvSpPr>
          <p:nvPr>
            <p:ph type="body" sz="quarter" idx="30"/>
          </p:nvPr>
        </p:nvSpPr>
        <p:spPr>
          <a:xfrm>
            <a:off x="2590800" y="3639185"/>
            <a:ext cx="1752600" cy="365125"/>
          </a:xfrm>
        </p:spPr>
        <p:txBody>
          <a:bodyPr>
            <a:noAutofit/>
          </a:bodyPr>
          <a:lstStyle>
            <a:lvl1pPr marL="0" indent="0">
              <a:buFontTx/>
              <a:buNone/>
              <a:defRPr sz="1100" b="1">
                <a:solidFill>
                  <a:schemeClr val="tx1">
                    <a:lumMod val="65000"/>
                    <a:lumOff val="35000"/>
                  </a:schemeClr>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endParaRPr lang="en-JM" dirty="0"/>
          </a:p>
        </p:txBody>
      </p:sp>
      <p:sp>
        <p:nvSpPr>
          <p:cNvPr id="42" name="Text Placeholder 39"/>
          <p:cNvSpPr>
            <a:spLocks noGrp="1"/>
          </p:cNvSpPr>
          <p:nvPr>
            <p:ph type="body" sz="quarter" idx="31"/>
          </p:nvPr>
        </p:nvSpPr>
        <p:spPr>
          <a:xfrm>
            <a:off x="2590800" y="3851910"/>
            <a:ext cx="1752600" cy="533400"/>
          </a:xfrm>
        </p:spPr>
        <p:txBody>
          <a:bodyPr>
            <a:noAutofit/>
          </a:bodyPr>
          <a:lstStyle>
            <a:lvl1pPr marL="0" indent="0">
              <a:buFontTx/>
              <a:buNone/>
              <a:defRPr sz="1100">
                <a:solidFill>
                  <a:schemeClr val="tx1">
                    <a:lumMod val="65000"/>
                    <a:lumOff val="35000"/>
                  </a:schemeClr>
                </a:solidFill>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dirty="0"/>
          </a:p>
        </p:txBody>
      </p:sp>
      <p:sp>
        <p:nvSpPr>
          <p:cNvPr id="43" name="Text Placeholder 35"/>
          <p:cNvSpPr>
            <a:spLocks noGrp="1"/>
          </p:cNvSpPr>
          <p:nvPr>
            <p:ph type="body" sz="quarter" idx="32"/>
          </p:nvPr>
        </p:nvSpPr>
        <p:spPr>
          <a:xfrm>
            <a:off x="4800600" y="3639185"/>
            <a:ext cx="1752600" cy="365125"/>
          </a:xfrm>
        </p:spPr>
        <p:txBody>
          <a:bodyPr>
            <a:noAutofit/>
          </a:bodyPr>
          <a:lstStyle>
            <a:lvl1pPr marL="0" indent="0">
              <a:buFontTx/>
              <a:buNone/>
              <a:defRPr sz="1100" b="1">
                <a:solidFill>
                  <a:schemeClr val="tx1">
                    <a:lumMod val="65000"/>
                    <a:lumOff val="35000"/>
                  </a:schemeClr>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endParaRPr lang="en-JM" dirty="0"/>
          </a:p>
        </p:txBody>
      </p:sp>
      <p:sp>
        <p:nvSpPr>
          <p:cNvPr id="44" name="Text Placeholder 39"/>
          <p:cNvSpPr>
            <a:spLocks noGrp="1"/>
          </p:cNvSpPr>
          <p:nvPr>
            <p:ph type="body" sz="quarter" idx="33"/>
          </p:nvPr>
        </p:nvSpPr>
        <p:spPr>
          <a:xfrm>
            <a:off x="4800600" y="3851910"/>
            <a:ext cx="1752600" cy="533400"/>
          </a:xfrm>
        </p:spPr>
        <p:txBody>
          <a:bodyPr>
            <a:noAutofit/>
          </a:bodyPr>
          <a:lstStyle>
            <a:lvl1pPr marL="0" indent="0">
              <a:buFontTx/>
              <a:buNone/>
              <a:defRPr sz="1100">
                <a:solidFill>
                  <a:schemeClr val="tx1">
                    <a:lumMod val="65000"/>
                    <a:lumOff val="35000"/>
                  </a:schemeClr>
                </a:solidFill>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dirty="0"/>
          </a:p>
        </p:txBody>
      </p:sp>
      <p:sp>
        <p:nvSpPr>
          <p:cNvPr id="45" name="Text Placeholder 35"/>
          <p:cNvSpPr>
            <a:spLocks noGrp="1"/>
          </p:cNvSpPr>
          <p:nvPr>
            <p:ph type="body" sz="quarter" idx="34"/>
          </p:nvPr>
        </p:nvSpPr>
        <p:spPr>
          <a:xfrm>
            <a:off x="7010400" y="3639185"/>
            <a:ext cx="1752600" cy="365125"/>
          </a:xfrm>
        </p:spPr>
        <p:txBody>
          <a:bodyPr>
            <a:noAutofit/>
          </a:bodyPr>
          <a:lstStyle>
            <a:lvl1pPr marL="0" indent="0">
              <a:buFontTx/>
              <a:buNone/>
              <a:defRPr sz="1100" b="1">
                <a:solidFill>
                  <a:schemeClr val="tx1">
                    <a:lumMod val="65000"/>
                    <a:lumOff val="35000"/>
                  </a:schemeClr>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endParaRPr lang="en-JM" dirty="0"/>
          </a:p>
        </p:txBody>
      </p:sp>
      <p:sp>
        <p:nvSpPr>
          <p:cNvPr id="46" name="Text Placeholder 39"/>
          <p:cNvSpPr>
            <a:spLocks noGrp="1"/>
          </p:cNvSpPr>
          <p:nvPr>
            <p:ph type="body" sz="quarter" idx="35"/>
          </p:nvPr>
        </p:nvSpPr>
        <p:spPr>
          <a:xfrm>
            <a:off x="7010400" y="3851910"/>
            <a:ext cx="1752600" cy="533400"/>
          </a:xfrm>
        </p:spPr>
        <p:txBody>
          <a:bodyPr>
            <a:noAutofit/>
          </a:bodyPr>
          <a:lstStyle>
            <a:lvl1pPr marL="0" indent="0">
              <a:buFontTx/>
              <a:buNone/>
              <a:defRPr sz="1100">
                <a:solidFill>
                  <a:schemeClr val="tx1">
                    <a:lumMod val="65000"/>
                    <a:lumOff val="35000"/>
                  </a:schemeClr>
                </a:solidFill>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dirty="0"/>
          </a:p>
        </p:txBody>
      </p:sp>
      <p:sp>
        <p:nvSpPr>
          <p:cNvPr id="21" name="Title 1"/>
          <p:cNvSpPr>
            <a:spLocks noGrp="1"/>
          </p:cNvSpPr>
          <p:nvPr>
            <p:ph type="title"/>
          </p:nvPr>
        </p:nvSpPr>
        <p:spPr>
          <a:xfrm>
            <a:off x="457200" y="495300"/>
            <a:ext cx="8229600" cy="857250"/>
          </a:xfrm>
          <a:prstGeom prst="rect">
            <a:avLst/>
          </a:prstGeom>
        </p:spPr>
        <p:txBody>
          <a:bodyPr>
            <a:normAutofit/>
          </a:bodyPr>
          <a:lstStyle>
            <a:lvl1pPr>
              <a:defRPr sz="2800">
                <a:solidFill>
                  <a:srgbClr val="69B605"/>
                </a:solidFill>
                <a:latin typeface="Source Sans Pro Light"/>
                <a:cs typeface="Source Sans Pro Light"/>
              </a:defRPr>
            </a:lvl1pPr>
          </a:lstStyle>
          <a:p>
            <a:r>
              <a:rPr lang="en-US" dirty="0"/>
              <a:t>Click to edit Master title style</a:t>
            </a:r>
            <a:endParaRPr lang="en-JM" dirty="0"/>
          </a:p>
        </p:txBody>
      </p:sp>
      <p:sp>
        <p:nvSpPr>
          <p:cNvPr id="22"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244334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pic>
        <p:nvPicPr>
          <p:cNvPr id="2" name="Picture 1" descr="pgb.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62550"/>
          </a:xfrm>
          <a:prstGeom prst="rect">
            <a:avLst/>
          </a:prstGeom>
        </p:spPr>
      </p:pic>
    </p:spTree>
    <p:extLst>
      <p:ext uri="{BB962C8B-B14F-4D97-AF65-F5344CB8AC3E}">
        <p14:creationId xmlns:p14="http://schemas.microsoft.com/office/powerpoint/2010/main" val="1287793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5162550"/>
          </a:xfrm>
        </p:spPr>
        <p:txBody>
          <a:bodyPr/>
          <a:lstStyle/>
          <a:p>
            <a:endParaRPr lang="en-JM"/>
          </a:p>
        </p:txBody>
      </p:sp>
    </p:spTree>
    <p:extLst>
      <p:ext uri="{BB962C8B-B14F-4D97-AF65-F5344CB8AC3E}">
        <p14:creationId xmlns:p14="http://schemas.microsoft.com/office/powerpoint/2010/main" val="1328874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11" name="Picture 10" descr="pgb.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62550"/>
          </a:xfrm>
          <a:prstGeom prst="rect">
            <a:avLst/>
          </a:prstGeom>
        </p:spPr>
      </p:pic>
      <p:sp>
        <p:nvSpPr>
          <p:cNvPr id="2" name="Title 1"/>
          <p:cNvSpPr>
            <a:spLocks noGrp="1"/>
          </p:cNvSpPr>
          <p:nvPr>
            <p:ph type="title"/>
          </p:nvPr>
        </p:nvSpPr>
        <p:spPr>
          <a:xfrm>
            <a:off x="5029200" y="495300"/>
            <a:ext cx="3810000" cy="857250"/>
          </a:xfrm>
          <a:prstGeom prst="rect">
            <a:avLst/>
          </a:prstGeom>
        </p:spPr>
        <p:txBody>
          <a:bodyPr>
            <a:noAutofit/>
          </a:bodyPr>
          <a:lstStyle>
            <a:lvl1pPr algn="l">
              <a:defRPr sz="2000"/>
            </a:lvl1pPr>
          </a:lstStyle>
          <a:p>
            <a:r>
              <a:rPr lang="en-US" dirty="0"/>
              <a:t>Click to edit Master title style</a:t>
            </a:r>
            <a:endParaRPr lang="en-JM" dirty="0"/>
          </a:p>
        </p:txBody>
      </p:sp>
      <p:sp>
        <p:nvSpPr>
          <p:cNvPr id="8" name="Picture Placeholder 7"/>
          <p:cNvSpPr>
            <a:spLocks noGrp="1"/>
          </p:cNvSpPr>
          <p:nvPr>
            <p:ph type="pic" sz="quarter" idx="13"/>
          </p:nvPr>
        </p:nvSpPr>
        <p:spPr>
          <a:xfrm>
            <a:off x="0" y="0"/>
            <a:ext cx="4572000" cy="5143500"/>
          </a:xfrm>
        </p:spPr>
        <p:txBody>
          <a:bodyPr/>
          <a:lstStyle/>
          <a:p>
            <a:endParaRPr lang="en-JM"/>
          </a:p>
        </p:txBody>
      </p:sp>
      <p:sp>
        <p:nvSpPr>
          <p:cNvPr id="18" name="Text Placeholder 17"/>
          <p:cNvSpPr>
            <a:spLocks noGrp="1"/>
          </p:cNvSpPr>
          <p:nvPr>
            <p:ph type="body" sz="quarter" idx="15"/>
          </p:nvPr>
        </p:nvSpPr>
        <p:spPr>
          <a:xfrm>
            <a:off x="5029200" y="2046269"/>
            <a:ext cx="3505200" cy="990600"/>
          </a:xfrm>
        </p:spPr>
        <p:txBody>
          <a:bodyPr>
            <a:noAutofit/>
          </a:bodyPr>
          <a:lstStyle>
            <a:lvl1pPr marL="0" indent="0">
              <a:buFontTx/>
              <a:buNone/>
              <a:defRPr sz="1100">
                <a:solidFill>
                  <a:schemeClr val="tx1">
                    <a:lumMod val="65000"/>
                    <a:lumOff val="35000"/>
                  </a:schemeClr>
                </a:solidFill>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dirty="0"/>
          </a:p>
        </p:txBody>
      </p:sp>
      <p:sp>
        <p:nvSpPr>
          <p:cNvPr id="20" name="Content Placeholder 19"/>
          <p:cNvSpPr>
            <a:spLocks noGrp="1"/>
          </p:cNvSpPr>
          <p:nvPr>
            <p:ph sz="quarter" idx="16"/>
          </p:nvPr>
        </p:nvSpPr>
        <p:spPr>
          <a:xfrm>
            <a:off x="5791200" y="3189271"/>
            <a:ext cx="2438400" cy="307975"/>
          </a:xfrm>
          <a:prstGeom prst="rect">
            <a:avLst/>
          </a:prstGeom>
          <a:noFill/>
        </p:spPr>
        <p:txBody>
          <a:bodyPr>
            <a:noAutofit/>
          </a:bodyPr>
          <a:lstStyle>
            <a:lvl1pPr marL="0" indent="0">
              <a:buFontTx/>
              <a:buNone/>
              <a:defRPr sz="1100">
                <a:solidFill>
                  <a:schemeClr val="tx1">
                    <a:lumMod val="65000"/>
                    <a:lumOff val="3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21" name="Content Placeholder 19"/>
          <p:cNvSpPr>
            <a:spLocks noGrp="1"/>
          </p:cNvSpPr>
          <p:nvPr>
            <p:ph sz="quarter" idx="17"/>
          </p:nvPr>
        </p:nvSpPr>
        <p:spPr>
          <a:xfrm>
            <a:off x="5791200" y="3714750"/>
            <a:ext cx="2438400" cy="465119"/>
          </a:xfrm>
          <a:prstGeom prst="rect">
            <a:avLst/>
          </a:prstGeom>
          <a:noFill/>
        </p:spPr>
        <p:txBody>
          <a:bodyPr>
            <a:noAutofit/>
          </a:bodyPr>
          <a:lstStyle>
            <a:lvl1pPr marL="0" indent="0">
              <a:buFontTx/>
              <a:buNone/>
              <a:defRPr sz="1100">
                <a:solidFill>
                  <a:schemeClr val="tx1">
                    <a:lumMod val="65000"/>
                    <a:lumOff val="3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23" name="Text Placeholder 22"/>
          <p:cNvSpPr>
            <a:spLocks noGrp="1"/>
          </p:cNvSpPr>
          <p:nvPr>
            <p:ph type="body" sz="quarter" idx="18"/>
          </p:nvPr>
        </p:nvSpPr>
        <p:spPr>
          <a:xfrm>
            <a:off x="5029200" y="1809752"/>
            <a:ext cx="3505200" cy="357187"/>
          </a:xfrm>
        </p:spPr>
        <p:txBody>
          <a:bodyPr>
            <a:noAutofit/>
          </a:bodyPr>
          <a:lstStyle>
            <a:lvl1pPr marL="0" indent="0">
              <a:buFontTx/>
              <a:buNone/>
              <a:defRPr sz="1100">
                <a:solidFill>
                  <a:schemeClr val="tx1">
                    <a:lumMod val="65000"/>
                    <a:lumOff val="35000"/>
                  </a:schemeClr>
                </a:solidFill>
                <a:latin typeface="Source Sans Pro Light"/>
                <a:ea typeface="Source Sans Pro Light"/>
                <a:cs typeface="Source Sans Pro Light"/>
              </a:defRPr>
            </a:lvl1pPr>
            <a:lvl2pPr marL="457200" indent="0">
              <a:buFontTx/>
              <a:buNone/>
              <a:defRPr sz="1300">
                <a:latin typeface="Open Sans" pitchFamily="34" charset="0"/>
                <a:ea typeface="Open Sans" pitchFamily="34" charset="0"/>
                <a:cs typeface="Open Sans" pitchFamily="34" charset="0"/>
              </a:defRPr>
            </a:lvl2pPr>
            <a:lvl3pPr marL="914400" indent="0">
              <a:buFontTx/>
              <a:buNone/>
              <a:defRPr sz="1300">
                <a:latin typeface="Open Sans" pitchFamily="34" charset="0"/>
                <a:ea typeface="Open Sans" pitchFamily="34" charset="0"/>
                <a:cs typeface="Open Sans" pitchFamily="34" charset="0"/>
              </a:defRPr>
            </a:lvl3pPr>
            <a:lvl4pPr marL="1371600" indent="0">
              <a:buFontTx/>
              <a:buNone/>
              <a:defRPr sz="1300">
                <a:latin typeface="Open Sans" pitchFamily="34" charset="0"/>
                <a:ea typeface="Open Sans" pitchFamily="34" charset="0"/>
                <a:cs typeface="Open Sans" pitchFamily="34" charset="0"/>
              </a:defRPr>
            </a:lvl4pPr>
            <a:lvl5pPr marL="1828800" indent="0">
              <a:buFontTx/>
              <a:buNone/>
              <a:defRPr sz="1300">
                <a:latin typeface="Open Sans" pitchFamily="34" charset="0"/>
                <a:ea typeface="Open Sans" pitchFamily="34" charset="0"/>
                <a:cs typeface="Open Sans" pitchFamily="34" charset="0"/>
              </a:defRPr>
            </a:lvl5pPr>
          </a:lstStyle>
          <a:p>
            <a:pPr lvl="0"/>
            <a:endParaRPr lang="en-JM" dirty="0"/>
          </a:p>
        </p:txBody>
      </p:sp>
      <p:sp>
        <p:nvSpPr>
          <p:cNvPr id="12" name="Text Placeholder 17"/>
          <p:cNvSpPr>
            <a:spLocks noGrp="1"/>
          </p:cNvSpPr>
          <p:nvPr>
            <p:ph type="body" sz="quarter" idx="23"/>
          </p:nvPr>
        </p:nvSpPr>
        <p:spPr>
          <a:xfrm>
            <a:off x="5029200" y="514350"/>
            <a:ext cx="38100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cxnSp>
        <p:nvCxnSpPr>
          <p:cNvPr id="10" name="Straight Connector 9"/>
          <p:cNvCxnSpPr/>
          <p:nvPr userDrawn="1"/>
        </p:nvCxnSpPr>
        <p:spPr>
          <a:xfrm>
            <a:off x="5181600" y="1276350"/>
            <a:ext cx="287999" cy="0"/>
          </a:xfrm>
          <a:prstGeom prst="line">
            <a:avLst/>
          </a:prstGeom>
          <a:ln w="19050" cap="rnd" cmpd="sng">
            <a:solidFill>
              <a:srgbClr val="69B60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7023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457200" y="1581150"/>
            <a:ext cx="4267200" cy="2895600"/>
          </a:xfrm>
        </p:spPr>
        <p:txBody>
          <a:bodyPr>
            <a:normAutofit/>
          </a:bodyPr>
          <a:lstStyle>
            <a:lvl1pPr>
              <a:defRPr sz="1400"/>
            </a:lvl1pPr>
          </a:lstStyle>
          <a:p>
            <a:endParaRPr lang="en-JM" dirty="0"/>
          </a:p>
        </p:txBody>
      </p:sp>
      <p:sp>
        <p:nvSpPr>
          <p:cNvPr id="8" name="Text Placeholder 5"/>
          <p:cNvSpPr>
            <a:spLocks noGrp="1"/>
          </p:cNvSpPr>
          <p:nvPr>
            <p:ph type="body" sz="quarter" idx="66"/>
          </p:nvPr>
        </p:nvSpPr>
        <p:spPr>
          <a:xfrm>
            <a:off x="5638800" y="2731470"/>
            <a:ext cx="2994025" cy="678480"/>
          </a:xfrm>
        </p:spPr>
        <p:txBody>
          <a:bodyPr>
            <a:normAutofit/>
          </a:bodyPr>
          <a:lstStyle>
            <a:lvl1pPr marL="0" indent="0">
              <a:buFontTx/>
              <a:buNone/>
              <a:defRPr sz="1100">
                <a:solidFill>
                  <a:schemeClr val="tx1">
                    <a:lumMod val="65000"/>
                    <a:lumOff val="35000"/>
                  </a:schemeClr>
                </a:solidFill>
                <a:latin typeface="Source Sans Pro Ligh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9" name="Text Placeholder 8"/>
          <p:cNvSpPr>
            <a:spLocks noGrp="1"/>
          </p:cNvSpPr>
          <p:nvPr>
            <p:ph type="body" sz="quarter" idx="67"/>
          </p:nvPr>
        </p:nvSpPr>
        <p:spPr>
          <a:xfrm>
            <a:off x="5638800" y="2419350"/>
            <a:ext cx="1730375" cy="358775"/>
          </a:xfrm>
        </p:spPr>
        <p:txBody>
          <a:bodyPr>
            <a:noAutofit/>
          </a:bodyPr>
          <a:lstStyle>
            <a:lvl1pPr marL="0" indent="0">
              <a:buFontTx/>
              <a:buNone/>
              <a:defRPr sz="1100">
                <a:solidFill>
                  <a:schemeClr val="tx1">
                    <a:lumMod val="65000"/>
                    <a:lumOff val="35000"/>
                  </a:schemeClr>
                </a:solidFill>
                <a:latin typeface="Source Sans Pro Light"/>
                <a:cs typeface="Source Sans Pro Light"/>
              </a:defRPr>
            </a:lvl1pPr>
            <a:lvl2pPr marL="457200" indent="0">
              <a:buFontTx/>
              <a:buNone/>
              <a:defRPr sz="1400">
                <a:latin typeface="Franklin Gothic Medium" pitchFamily="34" charset="0"/>
              </a:defRPr>
            </a:lvl2pPr>
            <a:lvl3pPr marL="914400" indent="0">
              <a:buFontTx/>
              <a:buNone/>
              <a:defRPr sz="1400">
                <a:latin typeface="Franklin Gothic Medium" pitchFamily="34" charset="0"/>
              </a:defRPr>
            </a:lvl3pPr>
            <a:lvl4pPr marL="1371600" indent="0">
              <a:buFontTx/>
              <a:buNone/>
              <a:defRPr sz="1400">
                <a:latin typeface="Franklin Gothic Medium" pitchFamily="34" charset="0"/>
              </a:defRPr>
            </a:lvl4pPr>
            <a:lvl5pPr marL="1828800" indent="0">
              <a:buFontTx/>
              <a:buNone/>
              <a:defRPr sz="1400">
                <a:latin typeface="Franklin Gothic Medium" pitchFamily="34" charset="0"/>
              </a:defRPr>
            </a:lvl5pPr>
          </a:lstStyle>
          <a:p>
            <a:pPr lvl="0"/>
            <a:endParaRPr lang="en-JM" dirty="0"/>
          </a:p>
        </p:txBody>
      </p:sp>
      <p:sp>
        <p:nvSpPr>
          <p:cNvPr id="17" name="Content Placeholder 10"/>
          <p:cNvSpPr>
            <a:spLocks noGrp="1"/>
          </p:cNvSpPr>
          <p:nvPr>
            <p:ph sz="quarter" idx="69" hasCustomPrompt="1"/>
          </p:nvPr>
        </p:nvSpPr>
        <p:spPr>
          <a:xfrm>
            <a:off x="5334000" y="1885950"/>
            <a:ext cx="762000" cy="284485"/>
          </a:xfrm>
          <a:prstGeom prst="roundRect">
            <a:avLst>
              <a:gd name="adj" fmla="val 8295"/>
            </a:avLst>
          </a:prstGeom>
          <a:solidFill>
            <a:srgbClr val="69B605"/>
          </a:solidFill>
        </p:spPr>
        <p:txBody>
          <a:bodyPr>
            <a:noAutofit/>
          </a:bodyPr>
          <a:lstStyle>
            <a:lvl1pPr marL="0" indent="0" algn="ctr">
              <a:buFontTx/>
              <a:buNone/>
              <a:defRPr sz="1050">
                <a:solidFill>
                  <a:schemeClr val="bg1"/>
                </a:solidFill>
                <a:latin typeface="Source Sans Pro Light"/>
                <a:cs typeface="Source Sans Pro Light"/>
              </a:defRPr>
            </a:lvl1pPr>
            <a:lvl2pPr marL="457200" indent="0">
              <a:buFontTx/>
              <a:buNone/>
              <a:defRPr sz="1200">
                <a:latin typeface="Franklin Gothic Medium" pitchFamily="34" charset="0"/>
              </a:defRPr>
            </a:lvl2pPr>
            <a:lvl3pPr marL="914400" indent="0">
              <a:buFontTx/>
              <a:buNone/>
              <a:defRPr sz="1200">
                <a:latin typeface="Franklin Gothic Medium" pitchFamily="34" charset="0"/>
              </a:defRPr>
            </a:lvl3pPr>
            <a:lvl4pPr marL="1371600" indent="0">
              <a:buFontTx/>
              <a:buNone/>
              <a:defRPr sz="1200">
                <a:latin typeface="Franklin Gothic Medium" pitchFamily="34" charset="0"/>
              </a:defRPr>
            </a:lvl4pPr>
            <a:lvl5pPr marL="1828800" indent="0">
              <a:buFontTx/>
              <a:buNone/>
              <a:defRPr sz="1200">
                <a:latin typeface="Franklin Gothic Medium" pitchFamily="34" charset="0"/>
              </a:defRPr>
            </a:lvl5pPr>
          </a:lstStyle>
          <a:p>
            <a:pPr lvl="0"/>
            <a:r>
              <a:rPr lang="en-JM" dirty="0"/>
              <a:t>LOREM</a:t>
            </a:r>
          </a:p>
        </p:txBody>
      </p:sp>
      <p:sp>
        <p:nvSpPr>
          <p:cNvPr id="18" name="Content Placeholder 10"/>
          <p:cNvSpPr>
            <a:spLocks noGrp="1"/>
          </p:cNvSpPr>
          <p:nvPr>
            <p:ph sz="quarter" idx="70" hasCustomPrompt="1"/>
          </p:nvPr>
        </p:nvSpPr>
        <p:spPr>
          <a:xfrm>
            <a:off x="7010400" y="1889085"/>
            <a:ext cx="762000" cy="284485"/>
          </a:xfrm>
          <a:prstGeom prst="roundRect">
            <a:avLst>
              <a:gd name="adj" fmla="val 8295"/>
            </a:avLst>
          </a:prstGeom>
          <a:solidFill>
            <a:schemeClr val="tx1">
              <a:lumMod val="75000"/>
              <a:lumOff val="25000"/>
            </a:schemeClr>
          </a:solidFill>
        </p:spPr>
        <p:txBody>
          <a:bodyPr>
            <a:noAutofit/>
          </a:bodyPr>
          <a:lstStyle>
            <a:lvl1pPr marL="0" indent="0" algn="ctr">
              <a:buFontTx/>
              <a:buNone/>
              <a:defRPr sz="1050">
                <a:solidFill>
                  <a:schemeClr val="bg1"/>
                </a:solidFill>
                <a:latin typeface="Source Sans Pro Light"/>
                <a:cs typeface="Source Sans Pro Light"/>
              </a:defRPr>
            </a:lvl1pPr>
            <a:lvl2pPr marL="457200" indent="0">
              <a:buFontTx/>
              <a:buNone/>
              <a:defRPr sz="1200">
                <a:latin typeface="Franklin Gothic Medium" pitchFamily="34" charset="0"/>
              </a:defRPr>
            </a:lvl2pPr>
            <a:lvl3pPr marL="914400" indent="0">
              <a:buFontTx/>
              <a:buNone/>
              <a:defRPr sz="1200">
                <a:latin typeface="Franklin Gothic Medium" pitchFamily="34" charset="0"/>
              </a:defRPr>
            </a:lvl3pPr>
            <a:lvl4pPr marL="1371600" indent="0">
              <a:buFontTx/>
              <a:buNone/>
              <a:defRPr sz="1200">
                <a:latin typeface="Franklin Gothic Medium" pitchFamily="34" charset="0"/>
              </a:defRPr>
            </a:lvl4pPr>
            <a:lvl5pPr marL="1828800" indent="0">
              <a:buFontTx/>
              <a:buNone/>
              <a:defRPr sz="1200">
                <a:latin typeface="Franklin Gothic Medium" pitchFamily="34" charset="0"/>
              </a:defRPr>
            </a:lvl5pPr>
          </a:lstStyle>
          <a:p>
            <a:pPr lvl="0"/>
            <a:r>
              <a:rPr lang="en-JM" dirty="0"/>
              <a:t>LOREM</a:t>
            </a:r>
          </a:p>
        </p:txBody>
      </p:sp>
      <p:sp>
        <p:nvSpPr>
          <p:cNvPr id="19" name="Content Placeholder 10"/>
          <p:cNvSpPr>
            <a:spLocks noGrp="1"/>
          </p:cNvSpPr>
          <p:nvPr>
            <p:ph sz="quarter" idx="71" hasCustomPrompt="1"/>
          </p:nvPr>
        </p:nvSpPr>
        <p:spPr>
          <a:xfrm>
            <a:off x="6172200" y="1885950"/>
            <a:ext cx="762000" cy="284485"/>
          </a:xfrm>
          <a:prstGeom prst="roundRect">
            <a:avLst>
              <a:gd name="adj" fmla="val 8295"/>
            </a:avLst>
          </a:prstGeom>
          <a:solidFill>
            <a:srgbClr val="139996"/>
          </a:solidFill>
        </p:spPr>
        <p:txBody>
          <a:bodyPr>
            <a:noAutofit/>
          </a:bodyPr>
          <a:lstStyle>
            <a:lvl1pPr marL="0" indent="0" algn="ctr">
              <a:buFontTx/>
              <a:buNone/>
              <a:defRPr sz="1050">
                <a:solidFill>
                  <a:schemeClr val="bg1"/>
                </a:solidFill>
                <a:latin typeface="Source Sans Pro Light"/>
                <a:cs typeface="Source Sans Pro Light"/>
              </a:defRPr>
            </a:lvl1pPr>
            <a:lvl2pPr marL="457200" indent="0">
              <a:buFontTx/>
              <a:buNone/>
              <a:defRPr sz="1200">
                <a:latin typeface="Franklin Gothic Medium" pitchFamily="34" charset="0"/>
              </a:defRPr>
            </a:lvl2pPr>
            <a:lvl3pPr marL="914400" indent="0">
              <a:buFontTx/>
              <a:buNone/>
              <a:defRPr sz="1200">
                <a:latin typeface="Franklin Gothic Medium" pitchFamily="34" charset="0"/>
              </a:defRPr>
            </a:lvl3pPr>
            <a:lvl4pPr marL="1371600" indent="0">
              <a:buFontTx/>
              <a:buNone/>
              <a:defRPr sz="1200">
                <a:latin typeface="Franklin Gothic Medium" pitchFamily="34" charset="0"/>
              </a:defRPr>
            </a:lvl4pPr>
            <a:lvl5pPr marL="1828800" indent="0">
              <a:buFontTx/>
              <a:buNone/>
              <a:defRPr sz="1200">
                <a:latin typeface="Franklin Gothic Medium" pitchFamily="34" charset="0"/>
              </a:defRPr>
            </a:lvl5pPr>
          </a:lstStyle>
          <a:p>
            <a:pPr lvl="0"/>
            <a:r>
              <a:rPr lang="en-JM" dirty="0"/>
              <a:t>LOREM</a:t>
            </a:r>
          </a:p>
        </p:txBody>
      </p:sp>
      <p:sp>
        <p:nvSpPr>
          <p:cNvPr id="12" name="Title 1"/>
          <p:cNvSpPr>
            <a:spLocks noGrp="1"/>
          </p:cNvSpPr>
          <p:nvPr>
            <p:ph type="title"/>
          </p:nvPr>
        </p:nvSpPr>
        <p:spPr>
          <a:xfrm>
            <a:off x="457200" y="495300"/>
            <a:ext cx="8229600" cy="857250"/>
          </a:xfrm>
          <a:prstGeom prst="rect">
            <a:avLst/>
          </a:prstGeom>
        </p:spPr>
        <p:txBody>
          <a:bodyPr>
            <a:normAutofit/>
          </a:bodyPr>
          <a:lstStyle>
            <a:lvl1pPr>
              <a:defRPr sz="2800">
                <a:solidFill>
                  <a:srgbClr val="69B605"/>
                </a:solidFill>
                <a:latin typeface="Source Sans Pro Light"/>
                <a:cs typeface="Source Sans Pro Light"/>
              </a:defRPr>
            </a:lvl1pPr>
          </a:lstStyle>
          <a:p>
            <a:r>
              <a:rPr lang="en-US" dirty="0"/>
              <a:t>Click to edit Master title style</a:t>
            </a:r>
            <a:endParaRPr lang="en-JM" dirty="0"/>
          </a:p>
        </p:txBody>
      </p:sp>
      <p:sp>
        <p:nvSpPr>
          <p:cNvPr id="13"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98135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19050"/>
            <a:ext cx="9144000" cy="5010150"/>
          </a:xfrm>
          <a:prstGeom prst="rect">
            <a:avLst/>
          </a:prstGeom>
          <a:gradFill flip="none" rotWithShape="1">
            <a:gsLst>
              <a:gs pos="0">
                <a:srgbClr val="69B605"/>
              </a:gs>
              <a:gs pos="100000">
                <a:srgbClr val="139996"/>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latin typeface="Source Sans Pro Light"/>
              <a:cs typeface="Source Sans Pro Light"/>
            </a:endParaRPr>
          </a:p>
        </p:txBody>
      </p:sp>
    </p:spTree>
    <p:extLst>
      <p:ext uri="{BB962C8B-B14F-4D97-AF65-F5344CB8AC3E}">
        <p14:creationId xmlns:p14="http://schemas.microsoft.com/office/powerpoint/2010/main" val="63253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Picture Placeholder 17"/>
          <p:cNvSpPr>
            <a:spLocks noGrp="1"/>
          </p:cNvSpPr>
          <p:nvPr>
            <p:ph type="pic" sz="quarter" idx="13"/>
          </p:nvPr>
        </p:nvSpPr>
        <p:spPr>
          <a:xfrm>
            <a:off x="4648200" y="1962152"/>
            <a:ext cx="3924300" cy="2325687"/>
          </a:xfrm>
          <a:prstGeom prst="roundRect">
            <a:avLst>
              <a:gd name="adj" fmla="val 0"/>
            </a:avLst>
          </a:prstGeom>
        </p:spPr>
        <p:txBody>
          <a:bodyPr>
            <a:normAutofit/>
          </a:bodyPr>
          <a:lstStyle>
            <a:lvl1pPr marL="0" indent="0">
              <a:buFontTx/>
              <a:buNone/>
              <a:defRPr sz="1600">
                <a:solidFill>
                  <a:srgbClr val="17252F"/>
                </a:solidFill>
              </a:defRPr>
            </a:lvl1pPr>
          </a:lstStyle>
          <a:p>
            <a:endParaRPr lang="en-JM" dirty="0"/>
          </a:p>
        </p:txBody>
      </p:sp>
      <p:sp>
        <p:nvSpPr>
          <p:cNvPr id="8" name="Text Placeholder 19"/>
          <p:cNvSpPr>
            <a:spLocks noGrp="1"/>
          </p:cNvSpPr>
          <p:nvPr>
            <p:ph type="body" sz="quarter" idx="14"/>
          </p:nvPr>
        </p:nvSpPr>
        <p:spPr>
          <a:xfrm>
            <a:off x="1219200" y="2190751"/>
            <a:ext cx="2971800" cy="833437"/>
          </a:xfrm>
        </p:spPr>
        <p:txBody>
          <a:bodyPr>
            <a:normAutofit/>
          </a:bodyPr>
          <a:lstStyle>
            <a:lvl1pPr marL="0" indent="0">
              <a:buFontTx/>
              <a:buNone/>
              <a:defRPr sz="1100">
                <a:solidFill>
                  <a:schemeClr val="tx1">
                    <a:lumMod val="65000"/>
                    <a:lumOff val="3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9" name="Text Placeholder 21"/>
          <p:cNvSpPr>
            <a:spLocks noGrp="1"/>
          </p:cNvSpPr>
          <p:nvPr>
            <p:ph type="body" sz="quarter" idx="15"/>
          </p:nvPr>
        </p:nvSpPr>
        <p:spPr>
          <a:xfrm>
            <a:off x="457200" y="1254125"/>
            <a:ext cx="7696200" cy="479425"/>
          </a:xfrm>
        </p:spPr>
        <p:txBody>
          <a:bodyPr>
            <a:noAutofit/>
          </a:bodyPr>
          <a:lstStyle>
            <a:lvl1pPr marL="0" indent="0" algn="ctr">
              <a:buNone/>
              <a:defRPr sz="1100">
                <a:solidFill>
                  <a:schemeClr val="tx1">
                    <a:lumMod val="65000"/>
                    <a:lumOff val="35000"/>
                  </a:schemeClr>
                </a:solidFill>
              </a:defRPr>
            </a:lvl1pPr>
            <a:lvl2pPr marL="457200" indent="0" algn="ctr">
              <a:buNone/>
              <a:defRPr sz="1100"/>
            </a:lvl2pPr>
            <a:lvl3pPr marL="914400" indent="0" algn="ctr">
              <a:buNone/>
              <a:defRPr sz="1100"/>
            </a:lvl3pPr>
            <a:lvl4pPr marL="1371600" indent="0" algn="ctr">
              <a:buNone/>
              <a:defRPr sz="1100"/>
            </a:lvl4pPr>
            <a:lvl5pPr marL="1828800" indent="0" algn="ctr">
              <a:buNone/>
              <a:defRPr sz="1100"/>
            </a:lvl5pPr>
          </a:lstStyle>
          <a:p>
            <a:pPr lvl="0"/>
            <a:endParaRPr lang="en-JM" dirty="0"/>
          </a:p>
        </p:txBody>
      </p:sp>
      <p:sp>
        <p:nvSpPr>
          <p:cNvPr id="10" name="Text Placeholder 23"/>
          <p:cNvSpPr>
            <a:spLocks noGrp="1"/>
          </p:cNvSpPr>
          <p:nvPr>
            <p:ph type="body" sz="quarter" idx="16"/>
          </p:nvPr>
        </p:nvSpPr>
        <p:spPr>
          <a:xfrm>
            <a:off x="1219200" y="1962150"/>
            <a:ext cx="1828800" cy="357188"/>
          </a:xfrm>
        </p:spPr>
        <p:txBody>
          <a:bodyPr>
            <a:noAutofit/>
          </a:bodyPr>
          <a:lstStyle>
            <a:lvl1pPr marL="0" indent="0">
              <a:buFontTx/>
              <a:buNone/>
              <a:defRPr sz="1100">
                <a:solidFill>
                  <a:schemeClr val="tx1">
                    <a:lumMod val="65000"/>
                    <a:lumOff val="35000"/>
                  </a:schemeClr>
                </a:solidFill>
                <a:latin typeface="Source Sans Pro Light"/>
                <a:ea typeface="Source Sans Pro Light"/>
                <a:cs typeface="Source Sans Pro Light"/>
              </a:defRPr>
            </a:lvl1pPr>
          </a:lstStyle>
          <a:p>
            <a:pPr lvl="0"/>
            <a:endParaRPr lang="en-JM" dirty="0"/>
          </a:p>
        </p:txBody>
      </p:sp>
      <p:sp>
        <p:nvSpPr>
          <p:cNvPr id="11" name="Text Placeholder 19"/>
          <p:cNvSpPr>
            <a:spLocks noGrp="1"/>
          </p:cNvSpPr>
          <p:nvPr>
            <p:ph type="body" sz="quarter" idx="17"/>
          </p:nvPr>
        </p:nvSpPr>
        <p:spPr>
          <a:xfrm>
            <a:off x="1219200" y="3567115"/>
            <a:ext cx="2971800" cy="833437"/>
          </a:xfrm>
        </p:spPr>
        <p:txBody>
          <a:bodyPr>
            <a:normAutofit/>
          </a:bodyPr>
          <a:lstStyle>
            <a:lvl1pPr marL="0" indent="0">
              <a:buFontTx/>
              <a:buNone/>
              <a:defRPr sz="1100">
                <a:solidFill>
                  <a:schemeClr val="tx1">
                    <a:lumMod val="65000"/>
                    <a:lumOff val="3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2" name="Text Placeholder 23"/>
          <p:cNvSpPr>
            <a:spLocks noGrp="1"/>
          </p:cNvSpPr>
          <p:nvPr>
            <p:ph type="body" sz="quarter" idx="18"/>
          </p:nvPr>
        </p:nvSpPr>
        <p:spPr>
          <a:xfrm>
            <a:off x="1219200" y="3338515"/>
            <a:ext cx="1828800" cy="357188"/>
          </a:xfrm>
        </p:spPr>
        <p:txBody>
          <a:bodyPr>
            <a:noAutofit/>
          </a:bodyPr>
          <a:lstStyle>
            <a:lvl1pPr marL="0" indent="0">
              <a:buFontTx/>
              <a:buNone/>
              <a:defRPr sz="1100">
                <a:solidFill>
                  <a:schemeClr val="tx1">
                    <a:lumMod val="65000"/>
                    <a:lumOff val="35000"/>
                  </a:schemeClr>
                </a:solidFill>
                <a:latin typeface="Source Sans Pro Light"/>
                <a:ea typeface="Source Sans Pro Light"/>
                <a:cs typeface="Source Sans Pro Light"/>
              </a:defRPr>
            </a:lvl1pPr>
          </a:lstStyle>
          <a:p>
            <a:pPr lvl="0"/>
            <a:endParaRPr lang="en-JM" dirty="0"/>
          </a:p>
        </p:txBody>
      </p:sp>
      <p:sp>
        <p:nvSpPr>
          <p:cNvPr id="13" name="Title 1"/>
          <p:cNvSpPr>
            <a:spLocks noGrp="1"/>
          </p:cNvSpPr>
          <p:nvPr>
            <p:ph type="title"/>
          </p:nvPr>
        </p:nvSpPr>
        <p:spPr>
          <a:xfrm>
            <a:off x="457200" y="495300"/>
            <a:ext cx="8229600" cy="857250"/>
          </a:xfrm>
          <a:prstGeom prst="rect">
            <a:avLst/>
          </a:prstGeom>
        </p:spPr>
        <p:txBody>
          <a:bodyPr>
            <a:normAutofit/>
          </a:bodyPr>
          <a:lstStyle>
            <a:lvl1pPr>
              <a:defRPr sz="2800">
                <a:solidFill>
                  <a:srgbClr val="69B605"/>
                </a:solidFill>
                <a:latin typeface="Source Sans Pro Light"/>
                <a:cs typeface="Source Sans Pro Light"/>
              </a:defRPr>
            </a:lvl1pPr>
          </a:lstStyle>
          <a:p>
            <a:r>
              <a:rPr lang="en-US" dirty="0"/>
              <a:t>Click to edit Master title style</a:t>
            </a:r>
            <a:endParaRPr lang="en-JM" dirty="0"/>
          </a:p>
        </p:txBody>
      </p:sp>
      <p:sp>
        <p:nvSpPr>
          <p:cNvPr id="15"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3909217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Text Placeholder 21"/>
          <p:cNvSpPr>
            <a:spLocks noGrp="1"/>
          </p:cNvSpPr>
          <p:nvPr>
            <p:ph type="body" sz="quarter" idx="15"/>
          </p:nvPr>
        </p:nvSpPr>
        <p:spPr>
          <a:xfrm>
            <a:off x="457200" y="1254125"/>
            <a:ext cx="7924800" cy="479425"/>
          </a:xfrm>
        </p:spPr>
        <p:txBody>
          <a:bodyPr>
            <a:noAutofit/>
          </a:bodyPr>
          <a:lstStyle>
            <a:lvl1pPr marL="0" indent="0" algn="ctr">
              <a:buNone/>
              <a:defRPr sz="1100">
                <a:solidFill>
                  <a:schemeClr val="tx1">
                    <a:lumMod val="65000"/>
                    <a:lumOff val="35000"/>
                  </a:schemeClr>
                </a:solidFill>
              </a:defRPr>
            </a:lvl1pPr>
            <a:lvl2pPr marL="457200" indent="0" algn="ctr">
              <a:buNone/>
              <a:defRPr sz="1100"/>
            </a:lvl2pPr>
            <a:lvl3pPr marL="914400" indent="0" algn="ctr">
              <a:buNone/>
              <a:defRPr sz="1100"/>
            </a:lvl3pPr>
            <a:lvl4pPr marL="1371600" indent="0" algn="ctr">
              <a:buNone/>
              <a:defRPr sz="1100"/>
            </a:lvl4pPr>
            <a:lvl5pPr marL="1828800" indent="0" algn="ctr">
              <a:buNone/>
              <a:defRPr sz="1100"/>
            </a:lvl5pPr>
          </a:lstStyle>
          <a:p>
            <a:pPr lvl="0"/>
            <a:endParaRPr lang="en-JM" dirty="0"/>
          </a:p>
        </p:txBody>
      </p:sp>
      <p:sp>
        <p:nvSpPr>
          <p:cNvPr id="23" name="TextBox 22"/>
          <p:cNvSpPr txBox="1"/>
          <p:nvPr userDrawn="1"/>
        </p:nvSpPr>
        <p:spPr>
          <a:xfrm>
            <a:off x="381000" y="2848384"/>
            <a:ext cx="381000" cy="1015663"/>
          </a:xfrm>
          <a:prstGeom prst="rect">
            <a:avLst/>
          </a:prstGeom>
          <a:noFill/>
        </p:spPr>
        <p:txBody>
          <a:bodyPr wrap="square" rtlCol="0">
            <a:spAutoFit/>
          </a:bodyPr>
          <a:lstStyle/>
          <a:p>
            <a:r>
              <a:rPr lang="en-US" sz="6000" spc="-300" dirty="0">
                <a:solidFill>
                  <a:srgbClr val="CFD6DC"/>
                </a:solidFill>
                <a:latin typeface="Source Sans Pro Light"/>
                <a:cs typeface="Source Sans Pro Light"/>
              </a:rPr>
              <a:t>“</a:t>
            </a:r>
          </a:p>
        </p:txBody>
      </p:sp>
      <p:sp>
        <p:nvSpPr>
          <p:cNvPr id="24" name="TextBox 23"/>
          <p:cNvSpPr txBox="1"/>
          <p:nvPr userDrawn="1"/>
        </p:nvSpPr>
        <p:spPr>
          <a:xfrm>
            <a:off x="3048000" y="2848384"/>
            <a:ext cx="381000" cy="1015663"/>
          </a:xfrm>
          <a:prstGeom prst="rect">
            <a:avLst/>
          </a:prstGeom>
          <a:noFill/>
        </p:spPr>
        <p:txBody>
          <a:bodyPr wrap="square" rtlCol="0">
            <a:spAutoFit/>
          </a:bodyPr>
          <a:lstStyle/>
          <a:p>
            <a:r>
              <a:rPr lang="en-US" sz="6000" spc="-300" dirty="0">
                <a:solidFill>
                  <a:srgbClr val="CFD6DC"/>
                </a:solidFill>
                <a:latin typeface="Source Sans Pro Light"/>
                <a:cs typeface="Source Sans Pro Light"/>
              </a:rPr>
              <a:t>“</a:t>
            </a:r>
          </a:p>
        </p:txBody>
      </p:sp>
      <p:sp>
        <p:nvSpPr>
          <p:cNvPr id="25" name="TextBox 24"/>
          <p:cNvSpPr txBox="1"/>
          <p:nvPr userDrawn="1"/>
        </p:nvSpPr>
        <p:spPr>
          <a:xfrm>
            <a:off x="5715000" y="2823321"/>
            <a:ext cx="381000" cy="1015663"/>
          </a:xfrm>
          <a:prstGeom prst="rect">
            <a:avLst/>
          </a:prstGeom>
          <a:noFill/>
        </p:spPr>
        <p:txBody>
          <a:bodyPr wrap="square" rtlCol="0">
            <a:spAutoFit/>
          </a:bodyPr>
          <a:lstStyle/>
          <a:p>
            <a:r>
              <a:rPr lang="en-US" sz="6000" spc="-300" dirty="0">
                <a:solidFill>
                  <a:srgbClr val="CFD6DC"/>
                </a:solidFill>
                <a:latin typeface="Source Sans Pro Light"/>
                <a:cs typeface="Source Sans Pro Light"/>
              </a:rPr>
              <a:t>“</a:t>
            </a:r>
          </a:p>
        </p:txBody>
      </p:sp>
      <p:sp>
        <p:nvSpPr>
          <p:cNvPr id="26" name="Picture Placeholder 25"/>
          <p:cNvSpPr>
            <a:spLocks noGrp="1"/>
          </p:cNvSpPr>
          <p:nvPr>
            <p:ph type="pic" sz="quarter" idx="24"/>
          </p:nvPr>
        </p:nvSpPr>
        <p:spPr>
          <a:xfrm>
            <a:off x="677390" y="3297174"/>
            <a:ext cx="758952" cy="758952"/>
          </a:xfrm>
          <a:prstGeom prst="ellipse">
            <a:avLst/>
          </a:prstGeom>
        </p:spPr>
        <p:txBody>
          <a:bodyPr>
            <a:normAutofit/>
          </a:bodyPr>
          <a:lstStyle>
            <a:lvl1pPr marL="0" indent="0">
              <a:buNone/>
              <a:defRPr sz="1000"/>
            </a:lvl1pPr>
          </a:lstStyle>
          <a:p>
            <a:endParaRPr lang="en-JM"/>
          </a:p>
        </p:txBody>
      </p:sp>
      <p:sp>
        <p:nvSpPr>
          <p:cNvPr id="28" name="Picture Placeholder 25"/>
          <p:cNvSpPr>
            <a:spLocks noGrp="1"/>
          </p:cNvSpPr>
          <p:nvPr>
            <p:ph type="pic" sz="quarter" idx="25"/>
          </p:nvPr>
        </p:nvSpPr>
        <p:spPr>
          <a:xfrm>
            <a:off x="3392424" y="3297173"/>
            <a:ext cx="758952" cy="758952"/>
          </a:xfrm>
          <a:prstGeom prst="ellipse">
            <a:avLst/>
          </a:prstGeom>
        </p:spPr>
        <p:txBody>
          <a:bodyPr>
            <a:normAutofit/>
          </a:bodyPr>
          <a:lstStyle>
            <a:lvl1pPr marL="0" indent="0">
              <a:buNone/>
              <a:defRPr sz="1000"/>
            </a:lvl1pPr>
          </a:lstStyle>
          <a:p>
            <a:endParaRPr lang="en-JM"/>
          </a:p>
        </p:txBody>
      </p:sp>
      <p:sp>
        <p:nvSpPr>
          <p:cNvPr id="30" name="Picture Placeholder 25"/>
          <p:cNvSpPr>
            <a:spLocks noGrp="1"/>
          </p:cNvSpPr>
          <p:nvPr>
            <p:ph type="pic" sz="quarter" idx="26"/>
          </p:nvPr>
        </p:nvSpPr>
        <p:spPr>
          <a:xfrm>
            <a:off x="6211824" y="3297173"/>
            <a:ext cx="758952" cy="758952"/>
          </a:xfrm>
          <a:prstGeom prst="ellipse">
            <a:avLst/>
          </a:prstGeom>
        </p:spPr>
        <p:txBody>
          <a:bodyPr>
            <a:normAutofit/>
          </a:bodyPr>
          <a:lstStyle>
            <a:lvl1pPr marL="0" indent="0">
              <a:buNone/>
              <a:defRPr sz="1000"/>
            </a:lvl1pPr>
          </a:lstStyle>
          <a:p>
            <a:endParaRPr lang="en-JM"/>
          </a:p>
        </p:txBody>
      </p:sp>
      <p:sp>
        <p:nvSpPr>
          <p:cNvPr id="32" name="Text Placeholder 31"/>
          <p:cNvSpPr>
            <a:spLocks noGrp="1"/>
          </p:cNvSpPr>
          <p:nvPr>
            <p:ph type="body" sz="quarter" idx="27"/>
          </p:nvPr>
        </p:nvSpPr>
        <p:spPr>
          <a:xfrm>
            <a:off x="1600200" y="3533775"/>
            <a:ext cx="1219200" cy="457200"/>
          </a:xfrm>
        </p:spPr>
        <p:txBody>
          <a:bodyPr>
            <a:normAutofit/>
          </a:bodyPr>
          <a:lstStyle>
            <a:lvl1pPr marL="0" indent="0">
              <a:buFontTx/>
              <a:buNone/>
              <a:defRPr sz="1100"/>
            </a:lvl1pPr>
          </a:lstStyle>
          <a:p>
            <a:pPr lvl="0"/>
            <a:endParaRPr lang="en-JM" dirty="0"/>
          </a:p>
        </p:txBody>
      </p:sp>
      <p:sp>
        <p:nvSpPr>
          <p:cNvPr id="33" name="Text Placeholder 31"/>
          <p:cNvSpPr>
            <a:spLocks noGrp="1"/>
          </p:cNvSpPr>
          <p:nvPr>
            <p:ph type="body" sz="quarter" idx="28"/>
          </p:nvPr>
        </p:nvSpPr>
        <p:spPr>
          <a:xfrm>
            <a:off x="4343400" y="3533775"/>
            <a:ext cx="1219200" cy="457200"/>
          </a:xfrm>
        </p:spPr>
        <p:txBody>
          <a:bodyPr>
            <a:normAutofit/>
          </a:bodyPr>
          <a:lstStyle>
            <a:lvl1pPr marL="0" indent="0">
              <a:buFontTx/>
              <a:buNone/>
              <a:defRPr sz="1100"/>
            </a:lvl1pPr>
          </a:lstStyle>
          <a:p>
            <a:pPr lvl="0"/>
            <a:endParaRPr lang="en-JM" dirty="0"/>
          </a:p>
        </p:txBody>
      </p:sp>
      <p:sp>
        <p:nvSpPr>
          <p:cNvPr id="34" name="Text Placeholder 31"/>
          <p:cNvSpPr>
            <a:spLocks noGrp="1"/>
          </p:cNvSpPr>
          <p:nvPr>
            <p:ph type="body" sz="quarter" idx="29"/>
          </p:nvPr>
        </p:nvSpPr>
        <p:spPr>
          <a:xfrm>
            <a:off x="7162800" y="3533775"/>
            <a:ext cx="1219200" cy="457200"/>
          </a:xfrm>
        </p:spPr>
        <p:txBody>
          <a:bodyPr>
            <a:normAutofit/>
          </a:bodyPr>
          <a:lstStyle>
            <a:lvl1pPr marL="0" indent="0">
              <a:buFontTx/>
              <a:buNone/>
              <a:defRPr sz="1100"/>
            </a:lvl1pPr>
          </a:lstStyle>
          <a:p>
            <a:pPr lvl="0"/>
            <a:endParaRPr lang="en-JM" dirty="0"/>
          </a:p>
        </p:txBody>
      </p:sp>
      <p:sp>
        <p:nvSpPr>
          <p:cNvPr id="15" name="Title 1"/>
          <p:cNvSpPr>
            <a:spLocks noGrp="1"/>
          </p:cNvSpPr>
          <p:nvPr>
            <p:ph type="title"/>
          </p:nvPr>
        </p:nvSpPr>
        <p:spPr>
          <a:xfrm>
            <a:off x="457200" y="495300"/>
            <a:ext cx="8229600" cy="857250"/>
          </a:xfrm>
          <a:prstGeom prst="rect">
            <a:avLst/>
          </a:prstGeom>
        </p:spPr>
        <p:txBody>
          <a:bodyPr>
            <a:normAutofit/>
          </a:bodyPr>
          <a:lstStyle>
            <a:lvl1pPr>
              <a:defRPr sz="2800">
                <a:solidFill>
                  <a:srgbClr val="69B605"/>
                </a:solidFill>
                <a:latin typeface="Source Sans Pro Light"/>
                <a:cs typeface="Source Sans Pro Light"/>
              </a:defRPr>
            </a:lvl1pPr>
          </a:lstStyle>
          <a:p>
            <a:r>
              <a:rPr lang="en-US" dirty="0"/>
              <a:t>Click to edit Master title style</a:t>
            </a:r>
            <a:endParaRPr lang="en-JM" dirty="0"/>
          </a:p>
        </p:txBody>
      </p:sp>
      <p:sp>
        <p:nvSpPr>
          <p:cNvPr id="16"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2554208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3" name="Picture Placeholder 21"/>
          <p:cNvSpPr>
            <a:spLocks noGrp="1"/>
          </p:cNvSpPr>
          <p:nvPr>
            <p:ph type="pic" sz="quarter" idx="15"/>
          </p:nvPr>
        </p:nvSpPr>
        <p:spPr>
          <a:xfrm>
            <a:off x="745315" y="1847414"/>
            <a:ext cx="1371600" cy="1371600"/>
          </a:xfrm>
          <a:prstGeom prst="ellipse">
            <a:avLst/>
          </a:prstGeom>
        </p:spPr>
        <p:txBody>
          <a:bodyPr>
            <a:normAutofit/>
          </a:bodyPr>
          <a:lstStyle>
            <a:lvl1pPr marL="0" indent="0" algn="ctr">
              <a:buFontTx/>
              <a:buNone/>
              <a:defRPr sz="1200">
                <a:solidFill>
                  <a:schemeClr val="bg1">
                    <a:lumMod val="95000"/>
                  </a:schemeClr>
                </a:solidFill>
              </a:defRPr>
            </a:lvl1pPr>
          </a:lstStyle>
          <a:p>
            <a:endParaRPr lang="en-JM"/>
          </a:p>
        </p:txBody>
      </p:sp>
      <p:sp>
        <p:nvSpPr>
          <p:cNvPr id="24" name="Picture Placeholder 21"/>
          <p:cNvSpPr>
            <a:spLocks noGrp="1"/>
          </p:cNvSpPr>
          <p:nvPr>
            <p:ph type="pic" sz="quarter" idx="65"/>
          </p:nvPr>
        </p:nvSpPr>
        <p:spPr>
          <a:xfrm>
            <a:off x="2780639" y="1885950"/>
            <a:ext cx="1371600" cy="1371600"/>
          </a:xfrm>
          <a:prstGeom prst="ellipse">
            <a:avLst/>
          </a:prstGeom>
        </p:spPr>
        <p:txBody>
          <a:bodyPr>
            <a:normAutofit/>
          </a:bodyPr>
          <a:lstStyle>
            <a:lvl1pPr marL="0" indent="0" algn="ctr">
              <a:buFontTx/>
              <a:buNone/>
              <a:defRPr sz="1200">
                <a:solidFill>
                  <a:schemeClr val="bg1">
                    <a:lumMod val="95000"/>
                  </a:schemeClr>
                </a:solidFill>
              </a:defRPr>
            </a:lvl1pPr>
          </a:lstStyle>
          <a:p>
            <a:endParaRPr lang="en-JM"/>
          </a:p>
        </p:txBody>
      </p:sp>
      <p:sp>
        <p:nvSpPr>
          <p:cNvPr id="26" name="Picture Placeholder 21"/>
          <p:cNvSpPr>
            <a:spLocks noGrp="1"/>
          </p:cNvSpPr>
          <p:nvPr>
            <p:ph type="pic" sz="quarter" idx="66"/>
          </p:nvPr>
        </p:nvSpPr>
        <p:spPr>
          <a:xfrm>
            <a:off x="4800600" y="1885950"/>
            <a:ext cx="1371600" cy="1371600"/>
          </a:xfrm>
          <a:prstGeom prst="ellipse">
            <a:avLst/>
          </a:prstGeom>
        </p:spPr>
        <p:txBody>
          <a:bodyPr>
            <a:normAutofit/>
          </a:bodyPr>
          <a:lstStyle>
            <a:lvl1pPr marL="0" indent="0" algn="ctr">
              <a:buFontTx/>
              <a:buNone/>
              <a:defRPr sz="1200">
                <a:solidFill>
                  <a:schemeClr val="bg1">
                    <a:lumMod val="95000"/>
                  </a:schemeClr>
                </a:solidFill>
              </a:defRPr>
            </a:lvl1pPr>
          </a:lstStyle>
          <a:p>
            <a:endParaRPr lang="en-JM"/>
          </a:p>
        </p:txBody>
      </p:sp>
      <p:sp>
        <p:nvSpPr>
          <p:cNvPr id="27" name="Picture Placeholder 21"/>
          <p:cNvSpPr>
            <a:spLocks noGrp="1"/>
          </p:cNvSpPr>
          <p:nvPr>
            <p:ph type="pic" sz="quarter" idx="67"/>
          </p:nvPr>
        </p:nvSpPr>
        <p:spPr>
          <a:xfrm>
            <a:off x="6866088" y="1885950"/>
            <a:ext cx="1371600" cy="1371600"/>
          </a:xfrm>
          <a:prstGeom prst="ellipse">
            <a:avLst/>
          </a:prstGeom>
        </p:spPr>
        <p:txBody>
          <a:bodyPr>
            <a:normAutofit/>
          </a:bodyPr>
          <a:lstStyle>
            <a:lvl1pPr marL="0" indent="0" algn="ctr">
              <a:buFontTx/>
              <a:buNone/>
              <a:defRPr sz="1200">
                <a:solidFill>
                  <a:schemeClr val="bg1">
                    <a:lumMod val="95000"/>
                  </a:schemeClr>
                </a:solidFill>
              </a:defRPr>
            </a:lvl1pPr>
          </a:lstStyle>
          <a:p>
            <a:endParaRPr lang="en-JM"/>
          </a:p>
        </p:txBody>
      </p:sp>
      <p:sp>
        <p:nvSpPr>
          <p:cNvPr id="6" name="Text Placeholder 5"/>
          <p:cNvSpPr>
            <a:spLocks noGrp="1"/>
          </p:cNvSpPr>
          <p:nvPr>
            <p:ph type="body" sz="quarter" idx="68"/>
          </p:nvPr>
        </p:nvSpPr>
        <p:spPr>
          <a:xfrm>
            <a:off x="684213" y="3943350"/>
            <a:ext cx="1843230" cy="533400"/>
          </a:xfrm>
        </p:spPr>
        <p:txBody>
          <a:bodyPr>
            <a:normAutofit/>
          </a:bodyPr>
          <a:lstStyle>
            <a:lvl1pPr marL="0" indent="0">
              <a:buFontTx/>
              <a:buNone/>
              <a:defRPr sz="1050"/>
            </a:lvl1pPr>
          </a:lstStyle>
          <a:p>
            <a:pPr lvl="0"/>
            <a:endParaRPr lang="en-JM" dirty="0"/>
          </a:p>
        </p:txBody>
      </p:sp>
      <p:sp>
        <p:nvSpPr>
          <p:cNvPr id="32" name="Text Placeholder 5"/>
          <p:cNvSpPr>
            <a:spLocks noGrp="1"/>
          </p:cNvSpPr>
          <p:nvPr>
            <p:ph type="body" sz="quarter" idx="69"/>
          </p:nvPr>
        </p:nvSpPr>
        <p:spPr>
          <a:xfrm>
            <a:off x="2728770" y="3943350"/>
            <a:ext cx="1843230" cy="533400"/>
          </a:xfrm>
        </p:spPr>
        <p:txBody>
          <a:bodyPr>
            <a:normAutofit/>
          </a:bodyPr>
          <a:lstStyle>
            <a:lvl1pPr marL="0" indent="0">
              <a:buFontTx/>
              <a:buNone/>
              <a:defRPr sz="1050"/>
            </a:lvl1pPr>
          </a:lstStyle>
          <a:p>
            <a:pPr lvl="0"/>
            <a:endParaRPr lang="en-JM" dirty="0"/>
          </a:p>
        </p:txBody>
      </p:sp>
      <p:sp>
        <p:nvSpPr>
          <p:cNvPr id="12" name="Text Placeholder 11"/>
          <p:cNvSpPr>
            <a:spLocks noGrp="1"/>
          </p:cNvSpPr>
          <p:nvPr>
            <p:ph type="body" sz="quarter" idx="70"/>
          </p:nvPr>
        </p:nvSpPr>
        <p:spPr>
          <a:xfrm>
            <a:off x="684213" y="3414712"/>
            <a:ext cx="1830387" cy="300038"/>
          </a:xfrm>
        </p:spPr>
        <p:txBody>
          <a:bodyPr>
            <a:noAutofit/>
          </a:bodyPr>
          <a:lstStyle>
            <a:lvl1pPr marL="0" indent="0">
              <a:buFontTx/>
              <a:buNone/>
              <a:defRPr sz="1050" b="1">
                <a:solidFill>
                  <a:srgbClr val="69B605"/>
                </a:solidFill>
                <a:latin typeface="Source Sans Pro Light"/>
                <a:ea typeface="Source Sans Pro Light"/>
                <a:cs typeface="Source Sans Pro Light"/>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dirty="0"/>
          </a:p>
        </p:txBody>
      </p:sp>
      <p:sp>
        <p:nvSpPr>
          <p:cNvPr id="14" name="Text Placeholder 13"/>
          <p:cNvSpPr>
            <a:spLocks noGrp="1"/>
          </p:cNvSpPr>
          <p:nvPr>
            <p:ph type="body" sz="quarter" idx="71"/>
          </p:nvPr>
        </p:nvSpPr>
        <p:spPr>
          <a:xfrm>
            <a:off x="684212" y="3594100"/>
            <a:ext cx="1097280" cy="231775"/>
          </a:xfrm>
        </p:spPr>
        <p:txBody>
          <a:bodyPr>
            <a:noAutofit/>
          </a:bodyPr>
          <a:lstStyle>
            <a:lvl1pPr marL="0" indent="0">
              <a:buFontTx/>
              <a:buNone/>
              <a:defRPr sz="900">
                <a:solidFill>
                  <a:schemeClr val="tx1">
                    <a:lumMod val="65000"/>
                    <a:lumOff val="35000"/>
                  </a:schemeClr>
                </a:solidFill>
                <a:latin typeface="Source Sans Pro Light"/>
                <a:ea typeface="Source Sans Pro Light"/>
                <a:cs typeface="Source Sans Pro Light"/>
              </a:defRPr>
            </a:lvl1pPr>
          </a:lstStyle>
          <a:p>
            <a:pPr lvl="0"/>
            <a:endParaRPr lang="en-JM" dirty="0"/>
          </a:p>
        </p:txBody>
      </p:sp>
      <p:sp>
        <p:nvSpPr>
          <p:cNvPr id="35" name="Text Placeholder 11"/>
          <p:cNvSpPr>
            <a:spLocks noGrp="1"/>
          </p:cNvSpPr>
          <p:nvPr>
            <p:ph type="body" sz="quarter" idx="72"/>
          </p:nvPr>
        </p:nvSpPr>
        <p:spPr>
          <a:xfrm>
            <a:off x="2741613" y="3409950"/>
            <a:ext cx="1830387" cy="300038"/>
          </a:xfrm>
        </p:spPr>
        <p:txBody>
          <a:bodyPr>
            <a:noAutofit/>
          </a:bodyPr>
          <a:lstStyle>
            <a:lvl1pPr marL="0" indent="0">
              <a:buFontTx/>
              <a:buNone/>
              <a:defRPr sz="1050" b="1">
                <a:solidFill>
                  <a:srgbClr val="69B605"/>
                </a:solidFill>
                <a:latin typeface="Source Sans Pro Light"/>
                <a:ea typeface="Source Sans Pro Light"/>
                <a:cs typeface="Source Sans Pro Light"/>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dirty="0"/>
          </a:p>
        </p:txBody>
      </p:sp>
      <p:sp>
        <p:nvSpPr>
          <p:cNvPr id="36" name="Text Placeholder 13"/>
          <p:cNvSpPr>
            <a:spLocks noGrp="1"/>
          </p:cNvSpPr>
          <p:nvPr>
            <p:ph type="body" sz="quarter" idx="73"/>
          </p:nvPr>
        </p:nvSpPr>
        <p:spPr>
          <a:xfrm>
            <a:off x="2741612" y="3589338"/>
            <a:ext cx="1097280" cy="231775"/>
          </a:xfrm>
        </p:spPr>
        <p:txBody>
          <a:bodyPr>
            <a:noAutofit/>
          </a:bodyPr>
          <a:lstStyle>
            <a:lvl1pPr marL="0" indent="0">
              <a:buFontTx/>
              <a:buNone/>
              <a:defRPr sz="900">
                <a:solidFill>
                  <a:schemeClr val="tx1">
                    <a:lumMod val="65000"/>
                    <a:lumOff val="35000"/>
                  </a:schemeClr>
                </a:solidFill>
                <a:latin typeface="Source Sans Pro Light"/>
                <a:ea typeface="Source Sans Pro Light"/>
                <a:cs typeface="Source Sans Pro Light"/>
              </a:defRPr>
            </a:lvl1pPr>
          </a:lstStyle>
          <a:p>
            <a:pPr lvl="0"/>
            <a:endParaRPr lang="en-JM" dirty="0"/>
          </a:p>
        </p:txBody>
      </p:sp>
      <p:sp>
        <p:nvSpPr>
          <p:cNvPr id="38" name="Text Placeholder 5"/>
          <p:cNvSpPr>
            <a:spLocks noGrp="1"/>
          </p:cNvSpPr>
          <p:nvPr>
            <p:ph type="body" sz="quarter" idx="74"/>
          </p:nvPr>
        </p:nvSpPr>
        <p:spPr>
          <a:xfrm>
            <a:off x="4800600" y="3943350"/>
            <a:ext cx="1843230" cy="533400"/>
          </a:xfrm>
        </p:spPr>
        <p:txBody>
          <a:bodyPr>
            <a:normAutofit/>
          </a:bodyPr>
          <a:lstStyle>
            <a:lvl1pPr marL="0" indent="0">
              <a:buFontTx/>
              <a:buNone/>
              <a:defRPr sz="1050"/>
            </a:lvl1pPr>
          </a:lstStyle>
          <a:p>
            <a:pPr lvl="0"/>
            <a:endParaRPr lang="en-JM" dirty="0"/>
          </a:p>
        </p:txBody>
      </p:sp>
      <p:sp>
        <p:nvSpPr>
          <p:cNvPr id="39" name="Text Placeholder 11"/>
          <p:cNvSpPr>
            <a:spLocks noGrp="1"/>
          </p:cNvSpPr>
          <p:nvPr>
            <p:ph type="body" sz="quarter" idx="75"/>
          </p:nvPr>
        </p:nvSpPr>
        <p:spPr>
          <a:xfrm>
            <a:off x="4813443" y="3409950"/>
            <a:ext cx="1830387" cy="300038"/>
          </a:xfrm>
        </p:spPr>
        <p:txBody>
          <a:bodyPr>
            <a:noAutofit/>
          </a:bodyPr>
          <a:lstStyle>
            <a:lvl1pPr marL="0" indent="0">
              <a:buFontTx/>
              <a:buNone/>
              <a:defRPr sz="1050" b="1">
                <a:solidFill>
                  <a:srgbClr val="69B605"/>
                </a:solidFill>
                <a:latin typeface="Source Sans Pro Light"/>
                <a:ea typeface="Source Sans Pro Light"/>
                <a:cs typeface="Source Sans Pro Light"/>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dirty="0"/>
          </a:p>
        </p:txBody>
      </p:sp>
      <p:sp>
        <p:nvSpPr>
          <p:cNvPr id="40" name="Text Placeholder 13"/>
          <p:cNvSpPr>
            <a:spLocks noGrp="1"/>
          </p:cNvSpPr>
          <p:nvPr>
            <p:ph type="body" sz="quarter" idx="76"/>
          </p:nvPr>
        </p:nvSpPr>
        <p:spPr>
          <a:xfrm>
            <a:off x="4813442" y="3589338"/>
            <a:ext cx="1097280" cy="231775"/>
          </a:xfrm>
        </p:spPr>
        <p:txBody>
          <a:bodyPr>
            <a:noAutofit/>
          </a:bodyPr>
          <a:lstStyle>
            <a:lvl1pPr marL="0" indent="0">
              <a:buFontTx/>
              <a:buNone/>
              <a:defRPr sz="900">
                <a:solidFill>
                  <a:schemeClr val="tx1">
                    <a:lumMod val="65000"/>
                    <a:lumOff val="35000"/>
                  </a:schemeClr>
                </a:solidFill>
                <a:latin typeface="Source Sans Pro Light"/>
                <a:ea typeface="Source Sans Pro Light"/>
                <a:cs typeface="Source Sans Pro Light"/>
              </a:defRPr>
            </a:lvl1pPr>
          </a:lstStyle>
          <a:p>
            <a:pPr lvl="0"/>
            <a:endParaRPr lang="en-JM" dirty="0"/>
          </a:p>
        </p:txBody>
      </p:sp>
      <p:sp>
        <p:nvSpPr>
          <p:cNvPr id="41" name="Text Placeholder 5"/>
          <p:cNvSpPr>
            <a:spLocks noGrp="1"/>
          </p:cNvSpPr>
          <p:nvPr>
            <p:ph type="body" sz="quarter" idx="77"/>
          </p:nvPr>
        </p:nvSpPr>
        <p:spPr>
          <a:xfrm>
            <a:off x="6919770" y="3943350"/>
            <a:ext cx="1843230" cy="533400"/>
          </a:xfrm>
        </p:spPr>
        <p:txBody>
          <a:bodyPr>
            <a:normAutofit/>
          </a:bodyPr>
          <a:lstStyle>
            <a:lvl1pPr marL="0" indent="0">
              <a:buFontTx/>
              <a:buNone/>
              <a:defRPr sz="1050"/>
            </a:lvl1pPr>
          </a:lstStyle>
          <a:p>
            <a:pPr lvl="0"/>
            <a:endParaRPr lang="en-JM" dirty="0"/>
          </a:p>
        </p:txBody>
      </p:sp>
      <p:sp>
        <p:nvSpPr>
          <p:cNvPr id="42" name="Text Placeholder 11"/>
          <p:cNvSpPr>
            <a:spLocks noGrp="1"/>
          </p:cNvSpPr>
          <p:nvPr>
            <p:ph type="body" sz="quarter" idx="78"/>
          </p:nvPr>
        </p:nvSpPr>
        <p:spPr>
          <a:xfrm>
            <a:off x="6932613" y="3409950"/>
            <a:ext cx="1830387" cy="300038"/>
          </a:xfrm>
        </p:spPr>
        <p:txBody>
          <a:bodyPr>
            <a:noAutofit/>
          </a:bodyPr>
          <a:lstStyle>
            <a:lvl1pPr marL="0" indent="0">
              <a:buFontTx/>
              <a:buNone/>
              <a:defRPr sz="1050" b="1">
                <a:solidFill>
                  <a:srgbClr val="69B605"/>
                </a:solidFill>
                <a:latin typeface="Source Sans Pro Light"/>
                <a:ea typeface="Source Sans Pro Light"/>
                <a:cs typeface="Source Sans Pro Light"/>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dirty="0"/>
          </a:p>
        </p:txBody>
      </p:sp>
      <p:sp>
        <p:nvSpPr>
          <p:cNvPr id="43" name="Text Placeholder 13"/>
          <p:cNvSpPr>
            <a:spLocks noGrp="1"/>
          </p:cNvSpPr>
          <p:nvPr>
            <p:ph type="body" sz="quarter" idx="79"/>
          </p:nvPr>
        </p:nvSpPr>
        <p:spPr>
          <a:xfrm>
            <a:off x="6932612" y="3589338"/>
            <a:ext cx="1097280" cy="231775"/>
          </a:xfrm>
        </p:spPr>
        <p:txBody>
          <a:bodyPr>
            <a:noAutofit/>
          </a:bodyPr>
          <a:lstStyle>
            <a:lvl1pPr marL="0" indent="0">
              <a:buFontTx/>
              <a:buNone/>
              <a:defRPr sz="900">
                <a:solidFill>
                  <a:schemeClr val="tx1">
                    <a:lumMod val="65000"/>
                    <a:lumOff val="35000"/>
                  </a:schemeClr>
                </a:solidFill>
                <a:latin typeface="Source Sans Pro Light"/>
                <a:ea typeface="Source Sans Pro Light"/>
                <a:cs typeface="Source Sans Pro Light"/>
              </a:defRPr>
            </a:lvl1pPr>
          </a:lstStyle>
          <a:p>
            <a:pPr lvl="0"/>
            <a:endParaRPr lang="en-JM" dirty="0"/>
          </a:p>
        </p:txBody>
      </p:sp>
      <p:sp>
        <p:nvSpPr>
          <p:cNvPr id="21" name="Title 1"/>
          <p:cNvSpPr>
            <a:spLocks noGrp="1"/>
          </p:cNvSpPr>
          <p:nvPr>
            <p:ph type="title"/>
          </p:nvPr>
        </p:nvSpPr>
        <p:spPr>
          <a:xfrm>
            <a:off x="457200" y="495300"/>
            <a:ext cx="8229600" cy="857250"/>
          </a:xfrm>
          <a:prstGeom prst="rect">
            <a:avLst/>
          </a:prstGeom>
        </p:spPr>
        <p:txBody>
          <a:bodyPr>
            <a:normAutofit/>
          </a:bodyPr>
          <a:lstStyle>
            <a:lvl1pPr>
              <a:defRPr sz="2800">
                <a:solidFill>
                  <a:srgbClr val="69B605"/>
                </a:solidFill>
                <a:latin typeface="Source Sans Pro Light"/>
                <a:cs typeface="Source Sans Pro Light"/>
              </a:defRPr>
            </a:lvl1pPr>
          </a:lstStyle>
          <a:p>
            <a:r>
              <a:rPr lang="en-US" dirty="0"/>
              <a:t>Click to edit Master title style</a:t>
            </a:r>
            <a:endParaRPr lang="en-JM" dirty="0"/>
          </a:p>
        </p:txBody>
      </p:sp>
      <p:sp>
        <p:nvSpPr>
          <p:cNvPr id="22"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1983968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descr="pgb.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62550"/>
          </a:xfrm>
          <a:prstGeom prst="rect">
            <a:avLst/>
          </a:prstGeom>
        </p:spPr>
      </p:pic>
      <p:sp>
        <p:nvSpPr>
          <p:cNvPr id="2" name="Title 1"/>
          <p:cNvSpPr>
            <a:spLocks noGrp="1"/>
          </p:cNvSpPr>
          <p:nvPr>
            <p:ph type="title"/>
          </p:nvPr>
        </p:nvSpPr>
        <p:spPr>
          <a:xfrm>
            <a:off x="722313" y="3305176"/>
            <a:ext cx="7772400" cy="1021556"/>
          </a:xfrm>
          <a:prstGeom prst="rect">
            <a:avLst/>
          </a:prstGeom>
        </p:spPr>
        <p:txBody>
          <a:bodyPr anchor="t">
            <a:normAutofit/>
          </a:bodyPr>
          <a:lstStyle>
            <a:lvl1pPr algn="l">
              <a:defRPr sz="3600" b="1" cap="all"/>
            </a:lvl1pPr>
          </a:lstStyle>
          <a:p>
            <a:r>
              <a:rPr lang="en-US" dirty="0"/>
              <a:t>Click to edit Master title style</a:t>
            </a:r>
            <a:endParaRPr lang="en-JM"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45827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21594"/>
            <a:ext cx="4038600" cy="2926556"/>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4" name="Content Placeholder 3"/>
          <p:cNvSpPr>
            <a:spLocks noGrp="1"/>
          </p:cNvSpPr>
          <p:nvPr>
            <p:ph sz="half" idx="2"/>
          </p:nvPr>
        </p:nvSpPr>
        <p:spPr>
          <a:xfrm>
            <a:off x="4648200" y="1321594"/>
            <a:ext cx="4038600" cy="2926556"/>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7" name="Title 1"/>
          <p:cNvSpPr>
            <a:spLocks noGrp="1"/>
          </p:cNvSpPr>
          <p:nvPr>
            <p:ph type="title"/>
          </p:nvPr>
        </p:nvSpPr>
        <p:spPr>
          <a:xfrm>
            <a:off x="457200" y="495300"/>
            <a:ext cx="8229600" cy="857250"/>
          </a:xfrm>
          <a:prstGeom prst="rect">
            <a:avLst/>
          </a:prstGeom>
        </p:spPr>
        <p:txBody>
          <a:bodyPr>
            <a:normAutofit/>
          </a:bodyPr>
          <a:lstStyle>
            <a:lvl1pPr>
              <a:defRPr sz="2800">
                <a:solidFill>
                  <a:srgbClr val="69B605"/>
                </a:solidFill>
                <a:latin typeface="Source Sans Pro Light"/>
                <a:cs typeface="Source Sans Pro Light"/>
              </a:defRPr>
            </a:lvl1pPr>
          </a:lstStyle>
          <a:p>
            <a:r>
              <a:rPr lang="en-US" dirty="0"/>
              <a:t>Click to edit Master title style</a:t>
            </a:r>
            <a:endParaRPr lang="en-JM" dirty="0"/>
          </a:p>
        </p:txBody>
      </p:sp>
      <p:sp>
        <p:nvSpPr>
          <p:cNvPr id="8"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543128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2335"/>
            <a:ext cx="4040188" cy="479822"/>
          </a:xfrm>
        </p:spPr>
        <p:txBody>
          <a:bodyPr anchor="b">
            <a:normAutofit/>
          </a:bodyPr>
          <a:lstStyle>
            <a:lvl1pPr marL="0" indent="0">
              <a:buNone/>
              <a:defRPr sz="1200" b="1">
                <a:solidFill>
                  <a:srgbClr val="424C5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012156"/>
            <a:ext cx="4040188" cy="2540794"/>
          </a:xfrm>
        </p:spPr>
        <p:txBody>
          <a:bodyPr>
            <a:normAutofit/>
          </a:bodyPr>
          <a:lstStyle>
            <a:lvl1pPr>
              <a:defRPr sz="1400">
                <a:solidFill>
                  <a:schemeClr val="bg1">
                    <a:lumMod val="65000"/>
                  </a:schemeClr>
                </a:solidFill>
              </a:defRPr>
            </a:lvl1pPr>
            <a:lvl2pPr>
              <a:defRPr sz="1200">
                <a:solidFill>
                  <a:schemeClr val="bg1">
                    <a:lumMod val="65000"/>
                  </a:schemeClr>
                </a:solidFill>
              </a:defRPr>
            </a:lvl2pPr>
            <a:lvl3pPr>
              <a:defRPr sz="1100">
                <a:solidFill>
                  <a:schemeClr val="bg1">
                    <a:lumMod val="65000"/>
                  </a:schemeClr>
                </a:solidFill>
              </a:defRPr>
            </a:lvl3pPr>
            <a:lvl4pPr>
              <a:defRPr sz="1050">
                <a:solidFill>
                  <a:schemeClr val="bg1">
                    <a:lumMod val="65000"/>
                  </a:schemeClr>
                </a:solidFill>
              </a:defRPr>
            </a:lvl4pPr>
            <a:lvl5pPr>
              <a:defRPr sz="1050">
                <a:solidFill>
                  <a:schemeClr val="bg1">
                    <a:lumMod val="6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5" name="Text Placeholder 4"/>
          <p:cNvSpPr>
            <a:spLocks noGrp="1"/>
          </p:cNvSpPr>
          <p:nvPr>
            <p:ph type="body" sz="quarter" idx="3"/>
          </p:nvPr>
        </p:nvSpPr>
        <p:spPr>
          <a:xfrm>
            <a:off x="4645030" y="1532335"/>
            <a:ext cx="4041775" cy="479822"/>
          </a:xfrm>
        </p:spPr>
        <p:txBody>
          <a:bodyPr anchor="b">
            <a:normAutofit/>
          </a:bodyPr>
          <a:lstStyle>
            <a:lvl1pPr marL="0" indent="0">
              <a:buNone/>
              <a:defRPr sz="1200" b="1">
                <a:solidFill>
                  <a:srgbClr val="424C5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012156"/>
            <a:ext cx="4041775" cy="2540794"/>
          </a:xfrm>
        </p:spPr>
        <p:txBody>
          <a:bodyPr>
            <a:normAutofit/>
          </a:bodyPr>
          <a:lstStyle>
            <a:lvl1pPr>
              <a:defRPr sz="1400">
                <a:solidFill>
                  <a:schemeClr val="bg1">
                    <a:lumMod val="65000"/>
                  </a:schemeClr>
                </a:solidFill>
              </a:defRPr>
            </a:lvl1pPr>
            <a:lvl2pPr>
              <a:defRPr sz="1200">
                <a:solidFill>
                  <a:schemeClr val="bg1">
                    <a:lumMod val="65000"/>
                  </a:schemeClr>
                </a:solidFill>
              </a:defRPr>
            </a:lvl2pPr>
            <a:lvl3pPr>
              <a:defRPr sz="1100">
                <a:solidFill>
                  <a:schemeClr val="bg1">
                    <a:lumMod val="65000"/>
                  </a:schemeClr>
                </a:solidFill>
              </a:defRPr>
            </a:lvl3pPr>
            <a:lvl4pPr>
              <a:defRPr sz="1050">
                <a:solidFill>
                  <a:schemeClr val="bg1">
                    <a:lumMod val="65000"/>
                  </a:schemeClr>
                </a:solidFill>
              </a:defRPr>
            </a:lvl4pPr>
            <a:lvl5pPr>
              <a:defRPr sz="1050">
                <a:solidFill>
                  <a:schemeClr val="bg1">
                    <a:lumMod val="6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9" name="Title 1"/>
          <p:cNvSpPr>
            <a:spLocks noGrp="1"/>
          </p:cNvSpPr>
          <p:nvPr>
            <p:ph type="title"/>
          </p:nvPr>
        </p:nvSpPr>
        <p:spPr>
          <a:xfrm>
            <a:off x="457200" y="495300"/>
            <a:ext cx="8229600" cy="857250"/>
          </a:xfrm>
          <a:prstGeom prst="rect">
            <a:avLst/>
          </a:prstGeom>
        </p:spPr>
        <p:txBody>
          <a:bodyPr>
            <a:normAutofit/>
          </a:bodyPr>
          <a:lstStyle>
            <a:lvl1pPr>
              <a:defRPr sz="2800">
                <a:solidFill>
                  <a:srgbClr val="69B605"/>
                </a:solidFill>
                <a:latin typeface="Source Sans Pro Light"/>
                <a:cs typeface="Source Sans Pro Light"/>
              </a:defRPr>
            </a:lvl1pPr>
          </a:lstStyle>
          <a:p>
            <a:r>
              <a:rPr lang="en-US" dirty="0"/>
              <a:t>Click to edit Master title style</a:t>
            </a:r>
            <a:endParaRPr lang="en-JM" dirty="0"/>
          </a:p>
        </p:txBody>
      </p:sp>
      <p:sp>
        <p:nvSpPr>
          <p:cNvPr id="10"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2036456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457200" y="495300"/>
            <a:ext cx="8229600" cy="857250"/>
          </a:xfrm>
          <a:prstGeom prst="rect">
            <a:avLst/>
          </a:prstGeom>
        </p:spPr>
        <p:txBody>
          <a:bodyPr>
            <a:normAutofit/>
          </a:bodyPr>
          <a:lstStyle>
            <a:lvl1pPr>
              <a:defRPr sz="2800">
                <a:solidFill>
                  <a:srgbClr val="69B605"/>
                </a:solidFill>
                <a:latin typeface="Source Sans Pro Light"/>
                <a:cs typeface="Source Sans Pro Light"/>
              </a:defRPr>
            </a:lvl1pPr>
          </a:lstStyle>
          <a:p>
            <a:r>
              <a:rPr lang="en-US" dirty="0"/>
              <a:t>Click to edit Master title style</a:t>
            </a:r>
            <a:endParaRPr lang="en-JM" dirty="0"/>
          </a:p>
        </p:txBody>
      </p:sp>
      <p:sp>
        <p:nvSpPr>
          <p:cNvPr id="6"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40166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9" name="Rectangle 8"/>
          <p:cNvSpPr/>
          <p:nvPr userDrawn="1"/>
        </p:nvSpPr>
        <p:spPr>
          <a:xfrm>
            <a:off x="533400" y="2019300"/>
            <a:ext cx="3124200" cy="2057400"/>
          </a:xfrm>
          <a:prstGeom prst="rect">
            <a:avLst/>
          </a:prstGeom>
          <a:solidFill>
            <a:srgbClr val="69B6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132A0"/>
              </a:solidFill>
              <a:latin typeface="Source Sans Pro Light"/>
            </a:endParaRPr>
          </a:p>
        </p:txBody>
      </p:sp>
      <p:pic>
        <p:nvPicPr>
          <p:cNvPr id="6" name="Picture 5" descr="iPad-Retina-Display-Mockup.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6600" y="1504950"/>
            <a:ext cx="2552878" cy="3562350"/>
          </a:xfrm>
          <a:prstGeom prst="rect">
            <a:avLst/>
          </a:prstGeom>
        </p:spPr>
      </p:pic>
      <p:sp>
        <p:nvSpPr>
          <p:cNvPr id="12" name="Picture Placeholder 20"/>
          <p:cNvSpPr>
            <a:spLocks noGrp="1"/>
          </p:cNvSpPr>
          <p:nvPr>
            <p:ph type="pic" sz="quarter" idx="24"/>
          </p:nvPr>
        </p:nvSpPr>
        <p:spPr>
          <a:xfrm>
            <a:off x="3581400" y="1885950"/>
            <a:ext cx="1956816" cy="2362200"/>
          </a:xfrm>
        </p:spPr>
        <p:txBody>
          <a:bodyPr/>
          <a:lstStyle/>
          <a:p>
            <a:endParaRPr lang="en-JM"/>
          </a:p>
        </p:txBody>
      </p:sp>
      <p:sp>
        <p:nvSpPr>
          <p:cNvPr id="8" name="Title 1"/>
          <p:cNvSpPr>
            <a:spLocks noGrp="1"/>
          </p:cNvSpPr>
          <p:nvPr>
            <p:ph type="title"/>
          </p:nvPr>
        </p:nvSpPr>
        <p:spPr>
          <a:xfrm>
            <a:off x="457200" y="495300"/>
            <a:ext cx="8229600" cy="857250"/>
          </a:xfrm>
          <a:prstGeom prst="rect">
            <a:avLst/>
          </a:prstGeom>
        </p:spPr>
        <p:txBody>
          <a:bodyPr>
            <a:normAutofit/>
          </a:bodyPr>
          <a:lstStyle>
            <a:lvl1pPr>
              <a:defRPr sz="2800" b="0">
                <a:solidFill>
                  <a:srgbClr val="69B605"/>
                </a:solidFill>
                <a:latin typeface="Source Sans Pro Light"/>
                <a:cs typeface="Source Sans Pro Light"/>
              </a:defRPr>
            </a:lvl1pPr>
          </a:lstStyle>
          <a:p>
            <a:r>
              <a:rPr lang="en-US" dirty="0"/>
              <a:t>Click to edit Master title style</a:t>
            </a:r>
            <a:endParaRPr lang="en-JM" dirty="0"/>
          </a:p>
        </p:txBody>
      </p:sp>
      <p:sp>
        <p:nvSpPr>
          <p:cNvPr id="11"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3759775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3" name="Text Placeholder 22"/>
          <p:cNvSpPr>
            <a:spLocks noGrp="1"/>
          </p:cNvSpPr>
          <p:nvPr>
            <p:ph type="body" sz="quarter" idx="25"/>
          </p:nvPr>
        </p:nvSpPr>
        <p:spPr>
          <a:xfrm>
            <a:off x="762000" y="2038350"/>
            <a:ext cx="3429000" cy="990600"/>
          </a:xfrm>
        </p:spPr>
        <p:txBody>
          <a:bodyPr>
            <a:normAutofit/>
          </a:bodyPr>
          <a:lstStyle>
            <a:lvl1pPr marL="0" indent="0">
              <a:buFontTx/>
              <a:buNone/>
              <a:defRPr sz="1100">
                <a:solidFill>
                  <a:schemeClr val="tx1">
                    <a:lumMod val="65000"/>
                    <a:lumOff val="35000"/>
                  </a:schemeClr>
                </a:solidFill>
              </a:defRPr>
            </a:lvl1pPr>
            <a:lvl2pPr marL="457200" indent="0">
              <a:buFontTx/>
              <a:buNone/>
              <a:defRPr sz="1000">
                <a:solidFill>
                  <a:schemeClr val="bg1">
                    <a:lumMod val="65000"/>
                  </a:schemeClr>
                </a:solidFill>
              </a:defRPr>
            </a:lvl2pPr>
            <a:lvl3pPr marL="914400" indent="0">
              <a:buFontTx/>
              <a:buNone/>
              <a:defRPr sz="1000">
                <a:solidFill>
                  <a:schemeClr val="bg1">
                    <a:lumMod val="65000"/>
                  </a:schemeClr>
                </a:solidFill>
              </a:defRPr>
            </a:lvl3pPr>
            <a:lvl4pPr marL="1371600" indent="0">
              <a:buFontTx/>
              <a:buNone/>
              <a:defRPr sz="1000">
                <a:solidFill>
                  <a:schemeClr val="bg1">
                    <a:lumMod val="65000"/>
                  </a:schemeClr>
                </a:solidFill>
              </a:defRPr>
            </a:lvl4pPr>
            <a:lvl5pPr marL="1828800" indent="0">
              <a:buFontTx/>
              <a:buNone/>
              <a:defRPr sz="1000">
                <a:solidFill>
                  <a:schemeClr val="bg1">
                    <a:lumMod val="65000"/>
                  </a:schemeClr>
                </a:solidFill>
              </a:defRPr>
            </a:lvl5pPr>
          </a:lstStyle>
          <a:p>
            <a:pPr lvl="0"/>
            <a:endParaRPr lang="en-JM" dirty="0"/>
          </a:p>
        </p:txBody>
      </p:sp>
      <p:sp>
        <p:nvSpPr>
          <p:cNvPr id="25" name="Text Placeholder 24"/>
          <p:cNvSpPr>
            <a:spLocks noGrp="1"/>
          </p:cNvSpPr>
          <p:nvPr>
            <p:ph type="body" sz="quarter" idx="26"/>
          </p:nvPr>
        </p:nvSpPr>
        <p:spPr>
          <a:xfrm>
            <a:off x="762000" y="1809750"/>
            <a:ext cx="2286000" cy="304800"/>
          </a:xfrm>
        </p:spPr>
        <p:txBody>
          <a:bodyPr>
            <a:noAutofit/>
          </a:bodyPr>
          <a:lstStyle>
            <a:lvl1pPr marL="0" indent="0">
              <a:buFontTx/>
              <a:buNone/>
              <a:defRPr sz="1100">
                <a:solidFill>
                  <a:schemeClr val="tx1">
                    <a:lumMod val="65000"/>
                    <a:lumOff val="35000"/>
                  </a:schemeClr>
                </a:solidFill>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dirty="0"/>
          </a:p>
        </p:txBody>
      </p:sp>
      <p:sp>
        <p:nvSpPr>
          <p:cNvPr id="29" name="Text Placeholder 28"/>
          <p:cNvSpPr>
            <a:spLocks noGrp="1"/>
          </p:cNvSpPr>
          <p:nvPr>
            <p:ph type="body" sz="quarter" idx="27"/>
          </p:nvPr>
        </p:nvSpPr>
        <p:spPr>
          <a:xfrm>
            <a:off x="1143000" y="3114675"/>
            <a:ext cx="1219200" cy="304800"/>
          </a:xfrm>
        </p:spPr>
        <p:txBody>
          <a:bodyPr>
            <a:noAutofit/>
          </a:bodyPr>
          <a:lstStyle>
            <a:lvl1pPr marL="0" indent="0">
              <a:buFontTx/>
              <a:buNone/>
              <a:defRPr sz="1100">
                <a:solidFill>
                  <a:schemeClr val="tx1">
                    <a:lumMod val="65000"/>
                    <a:lumOff val="35000"/>
                  </a:schemeClr>
                </a:solidFill>
              </a:defRPr>
            </a:lvl1pPr>
          </a:lstStyle>
          <a:p>
            <a:pPr lvl="0"/>
            <a:endParaRPr lang="en-JM" dirty="0"/>
          </a:p>
        </p:txBody>
      </p:sp>
      <p:sp>
        <p:nvSpPr>
          <p:cNvPr id="30" name="Text Placeholder 28"/>
          <p:cNvSpPr>
            <a:spLocks noGrp="1"/>
          </p:cNvSpPr>
          <p:nvPr>
            <p:ph type="body" sz="quarter" idx="28"/>
          </p:nvPr>
        </p:nvSpPr>
        <p:spPr>
          <a:xfrm>
            <a:off x="2819400" y="3114750"/>
            <a:ext cx="1447800" cy="304800"/>
          </a:xfrm>
        </p:spPr>
        <p:txBody>
          <a:bodyPr>
            <a:noAutofit/>
          </a:bodyPr>
          <a:lstStyle>
            <a:lvl1pPr marL="0" indent="0">
              <a:buFontTx/>
              <a:buNone/>
              <a:defRPr sz="1100">
                <a:solidFill>
                  <a:schemeClr val="tx1">
                    <a:lumMod val="65000"/>
                    <a:lumOff val="35000"/>
                  </a:schemeClr>
                </a:solidFill>
              </a:defRPr>
            </a:lvl1pPr>
          </a:lstStyle>
          <a:p>
            <a:pPr lvl="0"/>
            <a:endParaRPr lang="en-JM" dirty="0"/>
          </a:p>
        </p:txBody>
      </p:sp>
      <p:sp>
        <p:nvSpPr>
          <p:cNvPr id="31" name="Text Placeholder 28"/>
          <p:cNvSpPr>
            <a:spLocks noGrp="1"/>
          </p:cNvSpPr>
          <p:nvPr>
            <p:ph type="body" sz="quarter" idx="29"/>
          </p:nvPr>
        </p:nvSpPr>
        <p:spPr>
          <a:xfrm>
            <a:off x="1143000" y="3638475"/>
            <a:ext cx="1219200" cy="304800"/>
          </a:xfrm>
        </p:spPr>
        <p:txBody>
          <a:bodyPr>
            <a:noAutofit/>
          </a:bodyPr>
          <a:lstStyle>
            <a:lvl1pPr marL="0" indent="0">
              <a:buFontTx/>
              <a:buNone/>
              <a:defRPr sz="1100">
                <a:solidFill>
                  <a:schemeClr val="tx1">
                    <a:lumMod val="65000"/>
                    <a:lumOff val="35000"/>
                  </a:schemeClr>
                </a:solidFill>
              </a:defRPr>
            </a:lvl1pPr>
          </a:lstStyle>
          <a:p>
            <a:pPr lvl="0"/>
            <a:endParaRPr lang="en-JM" dirty="0"/>
          </a:p>
        </p:txBody>
      </p:sp>
      <p:sp>
        <p:nvSpPr>
          <p:cNvPr id="32" name="Text Placeholder 28"/>
          <p:cNvSpPr>
            <a:spLocks noGrp="1"/>
          </p:cNvSpPr>
          <p:nvPr>
            <p:ph type="body" sz="quarter" idx="30"/>
          </p:nvPr>
        </p:nvSpPr>
        <p:spPr>
          <a:xfrm>
            <a:off x="2819400" y="3638550"/>
            <a:ext cx="1447800" cy="304800"/>
          </a:xfrm>
        </p:spPr>
        <p:txBody>
          <a:bodyPr>
            <a:noAutofit/>
          </a:bodyPr>
          <a:lstStyle>
            <a:lvl1pPr marL="0" indent="0">
              <a:buFontTx/>
              <a:buNone/>
              <a:defRPr sz="1100">
                <a:solidFill>
                  <a:schemeClr val="tx1">
                    <a:lumMod val="65000"/>
                    <a:lumOff val="35000"/>
                  </a:schemeClr>
                </a:solidFill>
              </a:defRPr>
            </a:lvl1pPr>
          </a:lstStyle>
          <a:p>
            <a:pPr lvl="0"/>
            <a:endParaRPr lang="en-JM" dirty="0"/>
          </a:p>
        </p:txBody>
      </p:sp>
      <p:pic>
        <p:nvPicPr>
          <p:cNvPr id="6" name="Picture 5" descr="iPad-Retina-Display-Mockup.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34000" y="1394883"/>
            <a:ext cx="2590800" cy="3615267"/>
          </a:xfrm>
          <a:prstGeom prst="rect">
            <a:avLst/>
          </a:prstGeom>
        </p:spPr>
      </p:pic>
      <p:sp>
        <p:nvSpPr>
          <p:cNvPr id="21" name="Picture Placeholder 20"/>
          <p:cNvSpPr>
            <a:spLocks noGrp="1"/>
          </p:cNvSpPr>
          <p:nvPr>
            <p:ph type="pic" sz="quarter" idx="24"/>
          </p:nvPr>
        </p:nvSpPr>
        <p:spPr>
          <a:xfrm>
            <a:off x="5638800" y="1775883"/>
            <a:ext cx="1981200" cy="2438400"/>
          </a:xfrm>
        </p:spPr>
        <p:txBody>
          <a:bodyPr/>
          <a:lstStyle/>
          <a:p>
            <a:endParaRPr lang="en-JM"/>
          </a:p>
        </p:txBody>
      </p:sp>
      <p:sp>
        <p:nvSpPr>
          <p:cNvPr id="13" name="Title 1"/>
          <p:cNvSpPr>
            <a:spLocks noGrp="1"/>
          </p:cNvSpPr>
          <p:nvPr>
            <p:ph type="title"/>
          </p:nvPr>
        </p:nvSpPr>
        <p:spPr>
          <a:xfrm>
            <a:off x="457200" y="495300"/>
            <a:ext cx="8229600" cy="857250"/>
          </a:xfrm>
          <a:prstGeom prst="rect">
            <a:avLst/>
          </a:prstGeom>
        </p:spPr>
        <p:txBody>
          <a:bodyPr>
            <a:normAutofit/>
          </a:bodyPr>
          <a:lstStyle>
            <a:lvl1pPr>
              <a:defRPr sz="2800" b="0">
                <a:solidFill>
                  <a:srgbClr val="69B605"/>
                </a:solidFill>
                <a:latin typeface="Source Sans Pro Light"/>
                <a:cs typeface="Source Sans Pro Light"/>
              </a:defRPr>
            </a:lvl1pPr>
          </a:lstStyle>
          <a:p>
            <a:r>
              <a:rPr lang="en-US" dirty="0"/>
              <a:t>Click to edit Master title style</a:t>
            </a:r>
            <a:endParaRPr lang="en-JM" dirty="0"/>
          </a:p>
        </p:txBody>
      </p:sp>
      <p:sp>
        <p:nvSpPr>
          <p:cNvPr id="14"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1014011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4" name="Text Placeholder 13"/>
          <p:cNvSpPr>
            <a:spLocks noGrp="1"/>
          </p:cNvSpPr>
          <p:nvPr>
            <p:ph type="body" sz="quarter" idx="24"/>
          </p:nvPr>
        </p:nvSpPr>
        <p:spPr>
          <a:xfrm>
            <a:off x="1066800" y="3021012"/>
            <a:ext cx="2362200" cy="384175"/>
          </a:xfrm>
        </p:spPr>
        <p:txBody>
          <a:bodyPr>
            <a:noAutofit/>
          </a:bodyPr>
          <a:lstStyle>
            <a:lvl1pPr marL="0" indent="0">
              <a:buFontTx/>
              <a:buNone/>
              <a:defRPr sz="1100">
                <a:solidFill>
                  <a:schemeClr val="tx1">
                    <a:lumMod val="65000"/>
                    <a:lumOff val="35000"/>
                  </a:schemeClr>
                </a:solidFill>
              </a:defRPr>
            </a:lvl1pPr>
            <a:lvl2pPr marL="457200" indent="0">
              <a:buFontTx/>
              <a:buNone/>
              <a:defRPr sz="1050">
                <a:solidFill>
                  <a:schemeClr val="bg1">
                    <a:lumMod val="65000"/>
                  </a:schemeClr>
                </a:solidFill>
              </a:defRPr>
            </a:lvl2pPr>
            <a:lvl3pPr marL="914400" indent="0">
              <a:buFontTx/>
              <a:buNone/>
              <a:defRPr sz="1050">
                <a:solidFill>
                  <a:schemeClr val="bg1">
                    <a:lumMod val="65000"/>
                  </a:schemeClr>
                </a:solidFill>
              </a:defRPr>
            </a:lvl3pPr>
            <a:lvl4pPr marL="1371600" indent="0">
              <a:buFontTx/>
              <a:buNone/>
              <a:defRPr sz="1050">
                <a:solidFill>
                  <a:schemeClr val="bg1">
                    <a:lumMod val="65000"/>
                  </a:schemeClr>
                </a:solidFill>
              </a:defRPr>
            </a:lvl4pPr>
            <a:lvl5pPr marL="1828800" indent="0">
              <a:buFontTx/>
              <a:buNone/>
              <a:defRPr sz="1050">
                <a:solidFill>
                  <a:schemeClr val="bg1">
                    <a:lumMod val="65000"/>
                  </a:schemeClr>
                </a:solidFill>
              </a:defRPr>
            </a:lvl5pPr>
          </a:lstStyle>
          <a:p>
            <a:pPr lvl="0"/>
            <a:endParaRPr lang="en-JM" dirty="0"/>
          </a:p>
        </p:txBody>
      </p:sp>
      <p:sp>
        <p:nvSpPr>
          <p:cNvPr id="16" name="Text Placeholder 15"/>
          <p:cNvSpPr>
            <a:spLocks noGrp="1"/>
          </p:cNvSpPr>
          <p:nvPr>
            <p:ph type="body" sz="quarter" idx="25"/>
          </p:nvPr>
        </p:nvSpPr>
        <p:spPr>
          <a:xfrm>
            <a:off x="1066800" y="3554412"/>
            <a:ext cx="2590800" cy="465138"/>
          </a:xfrm>
        </p:spPr>
        <p:txBody>
          <a:bodyPr>
            <a:noAutofit/>
          </a:bodyPr>
          <a:lstStyle>
            <a:lvl1pPr marL="0" indent="0">
              <a:buFontTx/>
              <a:buNone/>
              <a:defRPr sz="1100">
                <a:solidFill>
                  <a:schemeClr val="tx1">
                    <a:lumMod val="65000"/>
                    <a:lumOff val="35000"/>
                  </a:schemeClr>
                </a:solidFill>
                <a:latin typeface="Source Sans Pro Light"/>
              </a:defRPr>
            </a:lvl1pPr>
            <a:lvl2pPr marL="457200" indent="0">
              <a:buFontTx/>
              <a:buNone/>
              <a:defRPr sz="1050">
                <a:solidFill>
                  <a:schemeClr val="bg1">
                    <a:lumMod val="65000"/>
                  </a:schemeClr>
                </a:solidFill>
                <a:latin typeface="+mj-lt"/>
              </a:defRPr>
            </a:lvl2pPr>
            <a:lvl3pPr marL="914400" indent="0">
              <a:buFontTx/>
              <a:buNone/>
              <a:defRPr sz="1050">
                <a:solidFill>
                  <a:schemeClr val="bg1">
                    <a:lumMod val="65000"/>
                  </a:schemeClr>
                </a:solidFill>
                <a:latin typeface="+mj-lt"/>
              </a:defRPr>
            </a:lvl3pPr>
            <a:lvl4pPr marL="1371600" indent="0">
              <a:buFontTx/>
              <a:buNone/>
              <a:defRPr sz="1050">
                <a:solidFill>
                  <a:schemeClr val="bg1">
                    <a:lumMod val="65000"/>
                  </a:schemeClr>
                </a:solidFill>
                <a:latin typeface="+mj-lt"/>
              </a:defRPr>
            </a:lvl4pPr>
            <a:lvl5pPr marL="1828800" indent="0">
              <a:buFontTx/>
              <a:buNone/>
              <a:defRPr sz="1050">
                <a:solidFill>
                  <a:schemeClr val="bg1">
                    <a:lumMod val="65000"/>
                  </a:schemeClr>
                </a:solidFill>
                <a:latin typeface="+mj-lt"/>
              </a:defRPr>
            </a:lvl5pPr>
          </a:lstStyle>
          <a:p>
            <a:pPr lvl="0"/>
            <a:endParaRPr lang="en-JM" dirty="0"/>
          </a:p>
        </p:txBody>
      </p:sp>
      <p:sp>
        <p:nvSpPr>
          <p:cNvPr id="18" name="Text Placeholder 17"/>
          <p:cNvSpPr>
            <a:spLocks noGrp="1"/>
          </p:cNvSpPr>
          <p:nvPr>
            <p:ph type="body" sz="quarter" idx="26"/>
          </p:nvPr>
        </p:nvSpPr>
        <p:spPr>
          <a:xfrm>
            <a:off x="457200" y="1835150"/>
            <a:ext cx="3429000" cy="1041400"/>
          </a:xfrm>
        </p:spPr>
        <p:txBody>
          <a:bodyPr>
            <a:noAutofit/>
          </a:bodyPr>
          <a:lstStyle>
            <a:lvl1pPr marL="0" indent="0">
              <a:buFontTx/>
              <a:buNone/>
              <a:defRPr sz="1100">
                <a:solidFill>
                  <a:schemeClr val="tx1">
                    <a:lumMod val="65000"/>
                    <a:lumOff val="35000"/>
                  </a:schemeClr>
                </a:solidFill>
                <a:latin typeface="Source Sans Pro Light"/>
              </a:defRPr>
            </a:lvl1pPr>
            <a:lvl2pPr marL="457200" indent="0">
              <a:buFontTx/>
              <a:buNone/>
              <a:defRPr sz="1050">
                <a:solidFill>
                  <a:schemeClr val="bg1">
                    <a:lumMod val="65000"/>
                  </a:schemeClr>
                </a:solidFill>
                <a:latin typeface="+mj-lt"/>
              </a:defRPr>
            </a:lvl2pPr>
            <a:lvl3pPr marL="914400" indent="0">
              <a:buFontTx/>
              <a:buNone/>
              <a:defRPr sz="1050">
                <a:solidFill>
                  <a:schemeClr val="bg1">
                    <a:lumMod val="65000"/>
                  </a:schemeClr>
                </a:solidFill>
                <a:latin typeface="+mj-lt"/>
              </a:defRPr>
            </a:lvl3pPr>
            <a:lvl4pPr marL="1371600" indent="0">
              <a:buFontTx/>
              <a:buNone/>
              <a:defRPr sz="1050">
                <a:solidFill>
                  <a:schemeClr val="bg1">
                    <a:lumMod val="65000"/>
                  </a:schemeClr>
                </a:solidFill>
                <a:latin typeface="+mj-lt"/>
              </a:defRPr>
            </a:lvl4pPr>
            <a:lvl5pPr marL="1828800" indent="0">
              <a:buFontTx/>
              <a:buNone/>
              <a:defRPr sz="1050">
                <a:solidFill>
                  <a:schemeClr val="bg1">
                    <a:lumMod val="65000"/>
                  </a:schemeClr>
                </a:solidFill>
                <a:latin typeface="+mj-lt"/>
              </a:defRPr>
            </a:lvl5pPr>
          </a:lstStyle>
          <a:p>
            <a:pPr lvl="0"/>
            <a:endParaRPr lang="en-JM" dirty="0"/>
          </a:p>
        </p:txBody>
      </p:sp>
      <p:sp>
        <p:nvSpPr>
          <p:cNvPr id="20" name="Text Placeholder 19"/>
          <p:cNvSpPr>
            <a:spLocks noGrp="1"/>
          </p:cNvSpPr>
          <p:nvPr>
            <p:ph type="body" sz="quarter" idx="27"/>
          </p:nvPr>
        </p:nvSpPr>
        <p:spPr>
          <a:xfrm>
            <a:off x="457200" y="1581150"/>
            <a:ext cx="2362200" cy="357188"/>
          </a:xfrm>
        </p:spPr>
        <p:txBody>
          <a:bodyPr>
            <a:noAutofit/>
          </a:bodyPr>
          <a:lstStyle>
            <a:lvl1pPr marL="0" indent="0">
              <a:buFontTx/>
              <a:buNone/>
              <a:defRPr sz="1100">
                <a:solidFill>
                  <a:schemeClr val="tx1">
                    <a:lumMod val="65000"/>
                    <a:lumOff val="35000"/>
                  </a:schemeClr>
                </a:solidFill>
              </a:defRPr>
            </a:lvl1pPr>
            <a:lvl2pPr marL="457200" indent="0">
              <a:buFontTx/>
              <a:buNone/>
              <a:defRPr sz="1100">
                <a:solidFill>
                  <a:srgbClr val="424C53"/>
                </a:solidFill>
              </a:defRPr>
            </a:lvl2pPr>
            <a:lvl3pPr marL="914400" indent="0">
              <a:buFontTx/>
              <a:buNone/>
              <a:defRPr sz="1100">
                <a:solidFill>
                  <a:srgbClr val="424C53"/>
                </a:solidFill>
              </a:defRPr>
            </a:lvl3pPr>
            <a:lvl4pPr marL="1371600" indent="0">
              <a:buFontTx/>
              <a:buNone/>
              <a:defRPr sz="1100">
                <a:solidFill>
                  <a:srgbClr val="424C53"/>
                </a:solidFill>
              </a:defRPr>
            </a:lvl4pPr>
            <a:lvl5pPr marL="1828800" indent="0">
              <a:buFontTx/>
              <a:buNone/>
              <a:defRPr sz="1100">
                <a:solidFill>
                  <a:srgbClr val="424C53"/>
                </a:solidFill>
              </a:defRPr>
            </a:lvl5pPr>
          </a:lstStyle>
          <a:p>
            <a:pPr lvl="0"/>
            <a:endParaRPr lang="en-JM" dirty="0"/>
          </a:p>
        </p:txBody>
      </p:sp>
      <p:pic>
        <p:nvPicPr>
          <p:cNvPr id="6" name="Picture 5" descr="iPhone-5C-Multicolors-Mock-up.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6800" y="1123950"/>
            <a:ext cx="1752600" cy="3314872"/>
          </a:xfrm>
          <a:prstGeom prst="rect">
            <a:avLst/>
          </a:prstGeom>
        </p:spPr>
      </p:pic>
      <p:sp>
        <p:nvSpPr>
          <p:cNvPr id="22" name="Picture Placeholder 21"/>
          <p:cNvSpPr>
            <a:spLocks noGrp="1"/>
          </p:cNvSpPr>
          <p:nvPr>
            <p:ph type="pic" sz="quarter" idx="28"/>
          </p:nvPr>
        </p:nvSpPr>
        <p:spPr>
          <a:xfrm>
            <a:off x="5105400" y="1657350"/>
            <a:ext cx="1259400" cy="2286000"/>
          </a:xfrm>
        </p:spPr>
        <p:txBody>
          <a:bodyPr/>
          <a:lstStyle/>
          <a:p>
            <a:endParaRPr lang="en-JM"/>
          </a:p>
        </p:txBody>
      </p:sp>
      <p:pic>
        <p:nvPicPr>
          <p:cNvPr id="17" name="Picture 16" descr="iPhone-5C-Multicolors-Mock-up.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53200" y="1123950"/>
            <a:ext cx="1752600" cy="3314872"/>
          </a:xfrm>
          <a:prstGeom prst="rect">
            <a:avLst/>
          </a:prstGeom>
        </p:spPr>
      </p:pic>
      <p:sp>
        <p:nvSpPr>
          <p:cNvPr id="19" name="Picture Placeholder 21"/>
          <p:cNvSpPr>
            <a:spLocks noGrp="1"/>
          </p:cNvSpPr>
          <p:nvPr>
            <p:ph type="pic" sz="quarter" idx="29"/>
          </p:nvPr>
        </p:nvSpPr>
        <p:spPr>
          <a:xfrm>
            <a:off x="6781800" y="1657350"/>
            <a:ext cx="1259400" cy="2286000"/>
          </a:xfrm>
        </p:spPr>
        <p:txBody>
          <a:bodyPr/>
          <a:lstStyle/>
          <a:p>
            <a:endParaRPr lang="en-JM"/>
          </a:p>
        </p:txBody>
      </p:sp>
      <p:sp>
        <p:nvSpPr>
          <p:cNvPr id="13" name="Title 1"/>
          <p:cNvSpPr>
            <a:spLocks noGrp="1"/>
          </p:cNvSpPr>
          <p:nvPr>
            <p:ph type="title"/>
          </p:nvPr>
        </p:nvSpPr>
        <p:spPr>
          <a:xfrm>
            <a:off x="457200" y="495300"/>
            <a:ext cx="8229600" cy="857250"/>
          </a:xfrm>
          <a:prstGeom prst="rect">
            <a:avLst/>
          </a:prstGeom>
        </p:spPr>
        <p:txBody>
          <a:bodyPr>
            <a:normAutofit/>
          </a:bodyPr>
          <a:lstStyle>
            <a:lvl1pPr>
              <a:defRPr sz="2800" b="0">
                <a:solidFill>
                  <a:srgbClr val="69B605"/>
                </a:solidFill>
                <a:latin typeface="Source Sans Pro Light"/>
                <a:cs typeface="Source Sans Pro Light"/>
              </a:defRPr>
            </a:lvl1pPr>
          </a:lstStyle>
          <a:p>
            <a:r>
              <a:rPr lang="en-US" dirty="0"/>
              <a:t>Click to edit Master title style</a:t>
            </a:r>
            <a:endParaRPr lang="en-JM" dirty="0"/>
          </a:p>
        </p:txBody>
      </p:sp>
      <p:sp>
        <p:nvSpPr>
          <p:cNvPr id="21"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386625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27"/>
          <p:cNvSpPr>
            <a:spLocks noGrp="1"/>
          </p:cNvSpPr>
          <p:nvPr>
            <p:ph type="pic" sz="quarter" idx="25"/>
          </p:nvPr>
        </p:nvSpPr>
        <p:spPr>
          <a:xfrm>
            <a:off x="2286000" y="1885950"/>
            <a:ext cx="2276856" cy="2362200"/>
          </a:xfrm>
        </p:spPr>
        <p:txBody>
          <a:bodyPr/>
          <a:lstStyle/>
          <a:p>
            <a:endParaRPr lang="en-JM" dirty="0"/>
          </a:p>
        </p:txBody>
      </p:sp>
      <p:sp>
        <p:nvSpPr>
          <p:cNvPr id="4" name="Picture Placeholder 27"/>
          <p:cNvSpPr>
            <a:spLocks noGrp="1"/>
          </p:cNvSpPr>
          <p:nvPr>
            <p:ph type="pic" sz="quarter" idx="26"/>
          </p:nvPr>
        </p:nvSpPr>
        <p:spPr>
          <a:xfrm>
            <a:off x="4572000" y="1885950"/>
            <a:ext cx="2276856" cy="2362200"/>
          </a:xfrm>
        </p:spPr>
        <p:txBody>
          <a:bodyPr/>
          <a:lstStyle/>
          <a:p>
            <a:endParaRPr lang="en-JM"/>
          </a:p>
        </p:txBody>
      </p:sp>
      <p:sp>
        <p:nvSpPr>
          <p:cNvPr id="5" name="Picture Placeholder 27"/>
          <p:cNvSpPr>
            <a:spLocks noGrp="1"/>
          </p:cNvSpPr>
          <p:nvPr>
            <p:ph type="pic" sz="quarter" idx="27"/>
          </p:nvPr>
        </p:nvSpPr>
        <p:spPr>
          <a:xfrm>
            <a:off x="6858000" y="1885950"/>
            <a:ext cx="2286000" cy="2362200"/>
          </a:xfrm>
        </p:spPr>
        <p:txBody>
          <a:bodyPr/>
          <a:lstStyle/>
          <a:p>
            <a:endParaRPr lang="en-JM" dirty="0"/>
          </a:p>
        </p:txBody>
      </p:sp>
      <p:sp>
        <p:nvSpPr>
          <p:cNvPr id="6" name="Title 1"/>
          <p:cNvSpPr>
            <a:spLocks noGrp="1"/>
          </p:cNvSpPr>
          <p:nvPr>
            <p:ph type="title"/>
          </p:nvPr>
        </p:nvSpPr>
        <p:spPr>
          <a:xfrm>
            <a:off x="457200" y="495300"/>
            <a:ext cx="8229600" cy="857250"/>
          </a:xfrm>
          <a:prstGeom prst="rect">
            <a:avLst/>
          </a:prstGeom>
        </p:spPr>
        <p:txBody>
          <a:bodyPr>
            <a:normAutofit/>
          </a:bodyPr>
          <a:lstStyle>
            <a:lvl1pPr>
              <a:defRPr sz="2800" b="0">
                <a:solidFill>
                  <a:srgbClr val="69B605"/>
                </a:solidFill>
                <a:latin typeface="Source Sans Pro Light"/>
                <a:cs typeface="Source Sans Pro Light"/>
              </a:defRPr>
            </a:lvl1pPr>
          </a:lstStyle>
          <a:p>
            <a:r>
              <a:rPr lang="en-US" dirty="0"/>
              <a:t>Click to edit Master title style</a:t>
            </a:r>
            <a:endParaRPr lang="en-JM" dirty="0"/>
          </a:p>
        </p:txBody>
      </p:sp>
      <p:sp>
        <p:nvSpPr>
          <p:cNvPr id="7"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28819604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Title 1"/>
          <p:cNvSpPr>
            <a:spLocks noGrp="1"/>
          </p:cNvSpPr>
          <p:nvPr>
            <p:ph type="title"/>
          </p:nvPr>
        </p:nvSpPr>
        <p:spPr>
          <a:xfrm>
            <a:off x="457200" y="495300"/>
            <a:ext cx="8229600" cy="857250"/>
          </a:xfrm>
          <a:prstGeom prst="rect">
            <a:avLst/>
          </a:prstGeom>
        </p:spPr>
        <p:txBody>
          <a:bodyPr>
            <a:normAutofit/>
          </a:bodyPr>
          <a:lstStyle>
            <a:lvl1pPr>
              <a:defRPr sz="2800">
                <a:solidFill>
                  <a:srgbClr val="69B605"/>
                </a:solidFill>
                <a:latin typeface="Source Sans Pro Light"/>
                <a:cs typeface="Source Sans Pro Light"/>
              </a:defRPr>
            </a:lvl1pPr>
          </a:lstStyle>
          <a:p>
            <a:r>
              <a:rPr lang="en-US" dirty="0"/>
              <a:t>Click to edit Master title style</a:t>
            </a:r>
            <a:endParaRPr lang="en-JM" dirty="0"/>
          </a:p>
        </p:txBody>
      </p:sp>
      <p:sp>
        <p:nvSpPr>
          <p:cNvPr id="6"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3746064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p:cNvSpPr>
            <a:spLocks noGrp="1"/>
          </p:cNvSpPr>
          <p:nvPr>
            <p:ph type="title"/>
          </p:nvPr>
        </p:nvSpPr>
        <p:spPr>
          <a:xfrm>
            <a:off x="457200" y="495300"/>
            <a:ext cx="8229600" cy="857250"/>
          </a:xfrm>
          <a:prstGeom prst="rect">
            <a:avLst/>
          </a:prstGeom>
        </p:spPr>
        <p:txBody>
          <a:bodyPr>
            <a:normAutofit/>
          </a:bodyPr>
          <a:lstStyle>
            <a:lvl1pPr>
              <a:defRPr sz="2800">
                <a:solidFill>
                  <a:srgbClr val="69B605"/>
                </a:solidFill>
                <a:latin typeface="Source Sans Pro Light"/>
                <a:cs typeface="Source Sans Pro Light"/>
              </a:defRPr>
            </a:lvl1pPr>
          </a:lstStyle>
          <a:p>
            <a:r>
              <a:rPr lang="en-US" dirty="0"/>
              <a:t>Click to edit Master title style</a:t>
            </a:r>
            <a:endParaRPr lang="en-JM" dirty="0"/>
          </a:p>
        </p:txBody>
      </p:sp>
      <p:sp>
        <p:nvSpPr>
          <p:cNvPr id="6"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78647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pgb.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62550"/>
          </a:xfrm>
          <a:prstGeom prst="rect">
            <a:avLst/>
          </a:prstGeom>
        </p:spPr>
      </p:pic>
    </p:spTree>
    <p:extLst>
      <p:ext uri="{BB962C8B-B14F-4D97-AF65-F5344CB8AC3E}">
        <p14:creationId xmlns:p14="http://schemas.microsoft.com/office/powerpoint/2010/main" val="3536189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descr="pgb.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62550"/>
          </a:xfrm>
          <a:prstGeom prst="rect">
            <a:avLst/>
          </a:prstGeom>
        </p:spPr>
      </p:pic>
      <p:sp>
        <p:nvSpPr>
          <p:cNvPr id="4" name="Rectangle 3"/>
          <p:cNvSpPr/>
          <p:nvPr userDrawn="1"/>
        </p:nvSpPr>
        <p:spPr>
          <a:xfrm>
            <a:off x="0" y="-19050"/>
            <a:ext cx="9144000" cy="5010150"/>
          </a:xfrm>
          <a:prstGeom prst="rect">
            <a:avLst/>
          </a:prstGeom>
          <a:gradFill flip="none" rotWithShape="1">
            <a:gsLst>
              <a:gs pos="0">
                <a:srgbClr val="69B605"/>
              </a:gs>
              <a:gs pos="100000">
                <a:srgbClr val="139996"/>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latin typeface="Source Sans Pro Light"/>
              <a:cs typeface="Source Sans Pro Light"/>
            </a:endParaRPr>
          </a:p>
        </p:txBody>
      </p:sp>
    </p:spTree>
    <p:extLst>
      <p:ext uri="{BB962C8B-B14F-4D97-AF65-F5344CB8AC3E}">
        <p14:creationId xmlns:p14="http://schemas.microsoft.com/office/powerpoint/2010/main" val="749015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24"/>
          <p:cNvSpPr>
            <a:spLocks noGrp="1"/>
          </p:cNvSpPr>
          <p:nvPr>
            <p:ph type="pic" sz="quarter" idx="14"/>
          </p:nvPr>
        </p:nvSpPr>
        <p:spPr>
          <a:xfrm>
            <a:off x="457200" y="1581150"/>
            <a:ext cx="2671762" cy="3006727"/>
          </a:xfrm>
        </p:spPr>
        <p:txBody>
          <a:bodyPr>
            <a:normAutofit/>
          </a:bodyPr>
          <a:lstStyle>
            <a:lvl1pPr marL="0" indent="0">
              <a:buFontTx/>
              <a:buNone/>
              <a:defRPr sz="1200">
                <a:solidFill>
                  <a:srgbClr val="17375E"/>
                </a:solidFill>
              </a:defRPr>
            </a:lvl1pPr>
          </a:lstStyle>
          <a:p>
            <a:endParaRPr lang="en-JM"/>
          </a:p>
        </p:txBody>
      </p:sp>
      <p:sp>
        <p:nvSpPr>
          <p:cNvPr id="9" name="Text Placeholder 26"/>
          <p:cNvSpPr>
            <a:spLocks noGrp="1"/>
          </p:cNvSpPr>
          <p:nvPr>
            <p:ph type="body" sz="quarter" idx="15"/>
          </p:nvPr>
        </p:nvSpPr>
        <p:spPr>
          <a:xfrm>
            <a:off x="3733800" y="2046288"/>
            <a:ext cx="2127250" cy="830262"/>
          </a:xfrm>
        </p:spPr>
        <p:txBody>
          <a:bodyPr>
            <a:noAutofit/>
          </a:bodyPr>
          <a:lstStyle>
            <a:lvl1pPr marL="0" indent="0">
              <a:buFontTx/>
              <a:buNone/>
              <a:defRPr sz="1100">
                <a:solidFill>
                  <a:schemeClr val="tx1">
                    <a:lumMod val="65000"/>
                    <a:lumOff val="35000"/>
                  </a:schemeClr>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dirty="0"/>
          </a:p>
        </p:txBody>
      </p:sp>
      <p:sp>
        <p:nvSpPr>
          <p:cNvPr id="10" name="Text Placeholder 26"/>
          <p:cNvSpPr>
            <a:spLocks noGrp="1"/>
          </p:cNvSpPr>
          <p:nvPr>
            <p:ph type="body" sz="quarter" idx="16"/>
          </p:nvPr>
        </p:nvSpPr>
        <p:spPr>
          <a:xfrm>
            <a:off x="6407150" y="2038350"/>
            <a:ext cx="2127250" cy="830262"/>
          </a:xfrm>
        </p:spPr>
        <p:txBody>
          <a:bodyPr>
            <a:noAutofit/>
          </a:bodyPr>
          <a:lstStyle>
            <a:lvl1pPr marL="0" indent="0">
              <a:buFontTx/>
              <a:buNone/>
              <a:defRPr sz="1100">
                <a:solidFill>
                  <a:schemeClr val="tx1">
                    <a:lumMod val="65000"/>
                    <a:lumOff val="35000"/>
                  </a:schemeClr>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dirty="0"/>
          </a:p>
        </p:txBody>
      </p:sp>
      <p:sp>
        <p:nvSpPr>
          <p:cNvPr id="11" name="Text Placeholder 26"/>
          <p:cNvSpPr>
            <a:spLocks noGrp="1"/>
          </p:cNvSpPr>
          <p:nvPr>
            <p:ph type="body" sz="quarter" idx="17"/>
          </p:nvPr>
        </p:nvSpPr>
        <p:spPr>
          <a:xfrm>
            <a:off x="3736975" y="3633928"/>
            <a:ext cx="2127250" cy="830262"/>
          </a:xfrm>
        </p:spPr>
        <p:txBody>
          <a:bodyPr>
            <a:noAutofit/>
          </a:bodyPr>
          <a:lstStyle>
            <a:lvl1pPr marL="0" indent="0">
              <a:buFontTx/>
              <a:buNone/>
              <a:defRPr sz="1100">
                <a:solidFill>
                  <a:schemeClr val="tx1">
                    <a:lumMod val="65000"/>
                    <a:lumOff val="35000"/>
                  </a:schemeClr>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dirty="0"/>
          </a:p>
        </p:txBody>
      </p:sp>
      <p:sp>
        <p:nvSpPr>
          <p:cNvPr id="12" name="Text Placeholder 26"/>
          <p:cNvSpPr>
            <a:spLocks noGrp="1"/>
          </p:cNvSpPr>
          <p:nvPr>
            <p:ph type="body" sz="quarter" idx="18"/>
          </p:nvPr>
        </p:nvSpPr>
        <p:spPr>
          <a:xfrm>
            <a:off x="6410325" y="3625990"/>
            <a:ext cx="2127250" cy="830262"/>
          </a:xfrm>
        </p:spPr>
        <p:txBody>
          <a:bodyPr>
            <a:noAutofit/>
          </a:bodyPr>
          <a:lstStyle>
            <a:lvl1pPr marL="0" indent="0">
              <a:buFontTx/>
              <a:buNone/>
              <a:defRPr sz="1100">
                <a:solidFill>
                  <a:schemeClr val="tx1">
                    <a:lumMod val="65000"/>
                    <a:lumOff val="35000"/>
                  </a:schemeClr>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dirty="0"/>
          </a:p>
        </p:txBody>
      </p:sp>
      <p:sp>
        <p:nvSpPr>
          <p:cNvPr id="13" name="Text Placeholder 32"/>
          <p:cNvSpPr>
            <a:spLocks noGrp="1"/>
          </p:cNvSpPr>
          <p:nvPr>
            <p:ph type="body" sz="quarter" idx="19"/>
          </p:nvPr>
        </p:nvSpPr>
        <p:spPr>
          <a:xfrm>
            <a:off x="4114800" y="1746108"/>
            <a:ext cx="1600200" cy="308115"/>
          </a:xfrm>
        </p:spPr>
        <p:txBody>
          <a:bodyPr>
            <a:normAutofit/>
          </a:bodyPr>
          <a:lstStyle>
            <a:lvl1pPr marL="0" indent="0">
              <a:buFontTx/>
              <a:buNone/>
              <a:defRPr sz="1100" b="0">
                <a:solidFill>
                  <a:srgbClr val="424C53"/>
                </a:solidFill>
                <a:latin typeface="Source Sans Pro Light"/>
                <a:ea typeface="Source Sans Pro Light"/>
                <a:cs typeface="Source Sans Pro Ligh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4" name="Text Placeholder 32"/>
          <p:cNvSpPr>
            <a:spLocks noGrp="1"/>
          </p:cNvSpPr>
          <p:nvPr>
            <p:ph type="body" sz="quarter" idx="20"/>
          </p:nvPr>
        </p:nvSpPr>
        <p:spPr>
          <a:xfrm>
            <a:off x="6781800" y="1746108"/>
            <a:ext cx="1600200" cy="308115"/>
          </a:xfrm>
        </p:spPr>
        <p:txBody>
          <a:bodyPr>
            <a:normAutofit/>
          </a:bodyPr>
          <a:lstStyle>
            <a:lvl1pPr marL="0" indent="0">
              <a:buFontTx/>
              <a:buNone/>
              <a:defRPr sz="1100" b="0">
                <a:solidFill>
                  <a:srgbClr val="424C53"/>
                </a:solidFill>
                <a:latin typeface="Source Sans Pro Light"/>
                <a:ea typeface="Source Sans Pro Light"/>
                <a:cs typeface="Source Sans Pro Ligh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5" name="Text Placeholder 32"/>
          <p:cNvSpPr>
            <a:spLocks noGrp="1"/>
          </p:cNvSpPr>
          <p:nvPr>
            <p:ph type="body" sz="quarter" idx="21"/>
          </p:nvPr>
        </p:nvSpPr>
        <p:spPr>
          <a:xfrm>
            <a:off x="4114800" y="3330435"/>
            <a:ext cx="1600200" cy="308115"/>
          </a:xfrm>
        </p:spPr>
        <p:txBody>
          <a:bodyPr>
            <a:normAutofit/>
          </a:bodyPr>
          <a:lstStyle>
            <a:lvl1pPr marL="0" indent="0">
              <a:buFontTx/>
              <a:buNone/>
              <a:defRPr sz="1100" b="0">
                <a:solidFill>
                  <a:srgbClr val="424C53"/>
                </a:solidFill>
                <a:latin typeface="Source Sans Pro Light"/>
                <a:ea typeface="Source Sans Pro Light"/>
                <a:cs typeface="Source Sans Pro Ligh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6" name="Text Placeholder 32"/>
          <p:cNvSpPr>
            <a:spLocks noGrp="1"/>
          </p:cNvSpPr>
          <p:nvPr>
            <p:ph type="body" sz="quarter" idx="22"/>
          </p:nvPr>
        </p:nvSpPr>
        <p:spPr>
          <a:xfrm>
            <a:off x="6781800" y="3330435"/>
            <a:ext cx="1600200" cy="308115"/>
          </a:xfrm>
        </p:spPr>
        <p:txBody>
          <a:bodyPr>
            <a:normAutofit/>
          </a:bodyPr>
          <a:lstStyle>
            <a:lvl1pPr marL="0" indent="0">
              <a:buFontTx/>
              <a:buNone/>
              <a:defRPr sz="1100" b="0">
                <a:solidFill>
                  <a:srgbClr val="424C53"/>
                </a:solidFill>
                <a:latin typeface="Source Sans Pro Light"/>
                <a:ea typeface="Source Sans Pro Light"/>
                <a:cs typeface="Source Sans Pro Ligh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7" name="Title 1"/>
          <p:cNvSpPr>
            <a:spLocks noGrp="1"/>
          </p:cNvSpPr>
          <p:nvPr>
            <p:ph type="title"/>
          </p:nvPr>
        </p:nvSpPr>
        <p:spPr>
          <a:xfrm>
            <a:off x="457200" y="495300"/>
            <a:ext cx="8229600" cy="857250"/>
          </a:xfrm>
          <a:prstGeom prst="rect">
            <a:avLst/>
          </a:prstGeom>
        </p:spPr>
        <p:txBody>
          <a:bodyPr>
            <a:normAutofit/>
          </a:bodyPr>
          <a:lstStyle>
            <a:lvl1pPr>
              <a:defRPr sz="2800" b="0">
                <a:solidFill>
                  <a:srgbClr val="69B605"/>
                </a:solidFill>
                <a:latin typeface="Source Sans Pro Light"/>
                <a:cs typeface="Source Sans Pro Light"/>
              </a:defRPr>
            </a:lvl1pPr>
          </a:lstStyle>
          <a:p>
            <a:r>
              <a:rPr lang="en-US" dirty="0"/>
              <a:t>Click to edit Master title style</a:t>
            </a:r>
            <a:endParaRPr lang="en-JM" dirty="0"/>
          </a:p>
        </p:txBody>
      </p:sp>
      <p:sp>
        <p:nvSpPr>
          <p:cNvPr id="19"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4088178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3" name="Picture 2" descr="iMac-mock-up-diferents-view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38400" y="1428750"/>
            <a:ext cx="4113629" cy="3429000"/>
          </a:xfrm>
          <a:prstGeom prst="rect">
            <a:avLst/>
          </a:prstGeom>
        </p:spPr>
      </p:pic>
      <p:sp>
        <p:nvSpPr>
          <p:cNvPr id="19" name="Picture Placeholder 9"/>
          <p:cNvSpPr>
            <a:spLocks noGrp="1"/>
          </p:cNvSpPr>
          <p:nvPr>
            <p:ph type="pic" sz="quarter" idx="24"/>
          </p:nvPr>
        </p:nvSpPr>
        <p:spPr>
          <a:xfrm>
            <a:off x="2819400" y="1733550"/>
            <a:ext cx="3404383" cy="2056815"/>
          </a:xfrm>
        </p:spPr>
        <p:txBody>
          <a:bodyPr/>
          <a:lstStyle/>
          <a:p>
            <a:endParaRPr lang="en-US"/>
          </a:p>
        </p:txBody>
      </p:sp>
      <p:sp>
        <p:nvSpPr>
          <p:cNvPr id="7" name="Title 1"/>
          <p:cNvSpPr>
            <a:spLocks noGrp="1"/>
          </p:cNvSpPr>
          <p:nvPr>
            <p:ph type="title"/>
          </p:nvPr>
        </p:nvSpPr>
        <p:spPr>
          <a:xfrm>
            <a:off x="457200" y="495300"/>
            <a:ext cx="8229600" cy="857250"/>
          </a:xfrm>
          <a:prstGeom prst="rect">
            <a:avLst/>
          </a:prstGeom>
        </p:spPr>
        <p:txBody>
          <a:bodyPr>
            <a:normAutofit/>
          </a:bodyPr>
          <a:lstStyle>
            <a:lvl1pPr>
              <a:defRPr sz="2800" b="0">
                <a:solidFill>
                  <a:srgbClr val="69B605"/>
                </a:solidFill>
                <a:latin typeface="Source Sans Pro Light"/>
                <a:cs typeface="Source Sans Pro Light"/>
              </a:defRPr>
            </a:lvl1pPr>
          </a:lstStyle>
          <a:p>
            <a:r>
              <a:rPr lang="en-US" dirty="0"/>
              <a:t>Click to edit Master title style</a:t>
            </a:r>
            <a:endParaRPr lang="en-JM" dirty="0"/>
          </a:p>
        </p:txBody>
      </p:sp>
      <p:sp>
        <p:nvSpPr>
          <p:cNvPr id="8"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1625682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8" name="Picture Placeholder 7"/>
          <p:cNvSpPr>
            <a:spLocks noGrp="1"/>
          </p:cNvSpPr>
          <p:nvPr>
            <p:ph type="pic" sz="quarter" idx="24"/>
          </p:nvPr>
        </p:nvSpPr>
        <p:spPr>
          <a:xfrm>
            <a:off x="0" y="0"/>
            <a:ext cx="9144000" cy="5143500"/>
          </a:xfrm>
        </p:spPr>
        <p:txBody>
          <a:bodyPr/>
          <a:lstStyle/>
          <a:p>
            <a:endParaRPr lang="en-JM"/>
          </a:p>
        </p:txBody>
      </p:sp>
    </p:spTree>
    <p:extLst>
      <p:ext uri="{BB962C8B-B14F-4D97-AF65-F5344CB8AC3E}">
        <p14:creationId xmlns:p14="http://schemas.microsoft.com/office/powerpoint/2010/main" val="2446500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sp>
        <p:nvSpPr>
          <p:cNvPr id="8" name="Picture Placeholder 7"/>
          <p:cNvSpPr>
            <a:spLocks noGrp="1"/>
          </p:cNvSpPr>
          <p:nvPr>
            <p:ph type="pic" sz="quarter" idx="24"/>
          </p:nvPr>
        </p:nvSpPr>
        <p:spPr>
          <a:xfrm>
            <a:off x="-4323" y="-19050"/>
            <a:ext cx="9144000" cy="2647950"/>
          </a:xfrm>
        </p:spPr>
        <p:txBody>
          <a:bodyPr/>
          <a:lstStyle/>
          <a:p>
            <a:endParaRPr lang="en-JM"/>
          </a:p>
        </p:txBody>
      </p:sp>
    </p:spTree>
    <p:extLst>
      <p:ext uri="{BB962C8B-B14F-4D97-AF65-F5344CB8AC3E}">
        <p14:creationId xmlns:p14="http://schemas.microsoft.com/office/powerpoint/2010/main" val="560675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7" name="Content Placeholder 13"/>
          <p:cNvSpPr>
            <a:spLocks noGrp="1"/>
          </p:cNvSpPr>
          <p:nvPr>
            <p:ph sz="quarter" idx="13"/>
          </p:nvPr>
        </p:nvSpPr>
        <p:spPr>
          <a:xfrm>
            <a:off x="609600" y="2209800"/>
            <a:ext cx="2362200" cy="2266950"/>
          </a:xfrm>
        </p:spPr>
        <p:txBody>
          <a:bodyPr>
            <a:normAutofit/>
          </a:bodyPr>
          <a:lstStyle>
            <a:lvl1pPr algn="l">
              <a:buNone/>
              <a:defRPr sz="1100">
                <a:solidFill>
                  <a:schemeClr val="tx1">
                    <a:lumMod val="65000"/>
                    <a:lumOff val="35000"/>
                  </a:schemeClr>
                </a:solidFill>
                <a:latin typeface="Source Sans Pro Light"/>
                <a:cs typeface="Source Sans Pro Light"/>
              </a:defRPr>
            </a:lvl1pPr>
          </a:lstStyle>
          <a:p>
            <a:pPr lvl="0"/>
            <a:endParaRPr lang="en-JM" dirty="0"/>
          </a:p>
        </p:txBody>
      </p:sp>
      <p:sp>
        <p:nvSpPr>
          <p:cNvPr id="8" name="Content Placeholder 38"/>
          <p:cNvSpPr>
            <a:spLocks noGrp="1"/>
          </p:cNvSpPr>
          <p:nvPr>
            <p:ph sz="quarter" idx="39"/>
          </p:nvPr>
        </p:nvSpPr>
        <p:spPr>
          <a:xfrm>
            <a:off x="609600" y="1657350"/>
            <a:ext cx="1984248" cy="347472"/>
          </a:xfrm>
          <a:prstGeom prst="rect">
            <a:avLst/>
          </a:prstGeom>
          <a:noFill/>
          <a:ln>
            <a:noFill/>
          </a:ln>
        </p:spPr>
        <p:txBody>
          <a:bodyPr anchor="ctr">
            <a:noAutofit/>
          </a:bodyPr>
          <a:lstStyle>
            <a:lvl1pPr algn="l">
              <a:buNone/>
              <a:defRPr sz="1100" b="0">
                <a:solidFill>
                  <a:schemeClr val="tx1">
                    <a:lumMod val="65000"/>
                    <a:lumOff val="35000"/>
                  </a:schemeClr>
                </a:solidFill>
                <a:latin typeface="Source Sans Pro Light"/>
                <a:ea typeface="Source Sans Pro Light"/>
                <a:cs typeface="Source Sans Pro Light"/>
              </a:defRPr>
            </a:lvl1pPr>
          </a:lstStyle>
          <a:p>
            <a:pPr lvl="0"/>
            <a:endParaRPr lang="en-JM" dirty="0"/>
          </a:p>
        </p:txBody>
      </p:sp>
      <p:sp>
        <p:nvSpPr>
          <p:cNvPr id="9" name="Content Placeholder 13"/>
          <p:cNvSpPr>
            <a:spLocks noGrp="1"/>
          </p:cNvSpPr>
          <p:nvPr>
            <p:ph sz="quarter" idx="42"/>
          </p:nvPr>
        </p:nvSpPr>
        <p:spPr>
          <a:xfrm>
            <a:off x="3429000" y="2209800"/>
            <a:ext cx="2362200" cy="2266950"/>
          </a:xfrm>
        </p:spPr>
        <p:txBody>
          <a:bodyPr>
            <a:normAutofit/>
          </a:bodyPr>
          <a:lstStyle>
            <a:lvl1pPr algn="l">
              <a:buNone/>
              <a:defRPr sz="1100">
                <a:solidFill>
                  <a:schemeClr val="tx1">
                    <a:lumMod val="65000"/>
                    <a:lumOff val="35000"/>
                  </a:schemeClr>
                </a:solidFill>
                <a:latin typeface="Source Sans Pro Light"/>
                <a:cs typeface="Source Sans Pro Light"/>
              </a:defRPr>
            </a:lvl1pPr>
          </a:lstStyle>
          <a:p>
            <a:pPr lvl="0"/>
            <a:endParaRPr lang="en-JM" dirty="0"/>
          </a:p>
        </p:txBody>
      </p:sp>
      <p:sp>
        <p:nvSpPr>
          <p:cNvPr id="10" name="Content Placeholder 13"/>
          <p:cNvSpPr>
            <a:spLocks noGrp="1"/>
          </p:cNvSpPr>
          <p:nvPr>
            <p:ph sz="quarter" idx="43"/>
          </p:nvPr>
        </p:nvSpPr>
        <p:spPr>
          <a:xfrm>
            <a:off x="6324600" y="2209800"/>
            <a:ext cx="2362200" cy="2266950"/>
          </a:xfrm>
        </p:spPr>
        <p:txBody>
          <a:bodyPr>
            <a:normAutofit/>
          </a:bodyPr>
          <a:lstStyle>
            <a:lvl1pPr algn="l">
              <a:buNone/>
              <a:defRPr sz="1100">
                <a:solidFill>
                  <a:schemeClr val="tx1">
                    <a:lumMod val="65000"/>
                    <a:lumOff val="35000"/>
                  </a:schemeClr>
                </a:solidFill>
                <a:latin typeface="Source Sans Pro Light"/>
                <a:cs typeface="Source Sans Pro Light"/>
              </a:defRPr>
            </a:lvl1pPr>
          </a:lstStyle>
          <a:p>
            <a:pPr lvl="0"/>
            <a:endParaRPr lang="en-JM" dirty="0"/>
          </a:p>
        </p:txBody>
      </p:sp>
      <p:sp>
        <p:nvSpPr>
          <p:cNvPr id="11" name="Content Placeholder 38"/>
          <p:cNvSpPr>
            <a:spLocks noGrp="1"/>
          </p:cNvSpPr>
          <p:nvPr>
            <p:ph sz="quarter" idx="60"/>
          </p:nvPr>
        </p:nvSpPr>
        <p:spPr>
          <a:xfrm>
            <a:off x="3432048" y="1657350"/>
            <a:ext cx="1984248" cy="347472"/>
          </a:xfrm>
          <a:prstGeom prst="rect">
            <a:avLst/>
          </a:prstGeom>
          <a:noFill/>
          <a:ln>
            <a:noFill/>
          </a:ln>
        </p:spPr>
        <p:txBody>
          <a:bodyPr anchor="ctr">
            <a:noAutofit/>
          </a:bodyPr>
          <a:lstStyle>
            <a:lvl1pPr algn="l">
              <a:buNone/>
              <a:defRPr sz="1100" b="0">
                <a:solidFill>
                  <a:schemeClr val="tx1">
                    <a:lumMod val="65000"/>
                    <a:lumOff val="35000"/>
                  </a:schemeClr>
                </a:solidFill>
                <a:latin typeface="Source Sans Pro Light"/>
                <a:ea typeface="Source Sans Pro Light"/>
                <a:cs typeface="Source Sans Pro Light"/>
              </a:defRPr>
            </a:lvl1pPr>
          </a:lstStyle>
          <a:p>
            <a:pPr lvl="0"/>
            <a:endParaRPr lang="en-JM" dirty="0"/>
          </a:p>
        </p:txBody>
      </p:sp>
      <p:sp>
        <p:nvSpPr>
          <p:cNvPr id="12" name="Content Placeholder 38"/>
          <p:cNvSpPr>
            <a:spLocks noGrp="1"/>
          </p:cNvSpPr>
          <p:nvPr>
            <p:ph sz="quarter" idx="61"/>
          </p:nvPr>
        </p:nvSpPr>
        <p:spPr>
          <a:xfrm>
            <a:off x="6327648" y="1657350"/>
            <a:ext cx="1984248" cy="347472"/>
          </a:xfrm>
          <a:prstGeom prst="rect">
            <a:avLst/>
          </a:prstGeom>
          <a:noFill/>
          <a:ln>
            <a:noFill/>
          </a:ln>
        </p:spPr>
        <p:txBody>
          <a:bodyPr anchor="ctr">
            <a:noAutofit/>
          </a:bodyPr>
          <a:lstStyle>
            <a:lvl1pPr algn="l">
              <a:buNone/>
              <a:defRPr sz="1100" b="0">
                <a:solidFill>
                  <a:schemeClr val="tx1">
                    <a:lumMod val="65000"/>
                    <a:lumOff val="35000"/>
                  </a:schemeClr>
                </a:solidFill>
                <a:latin typeface="Source Sans Pro Light"/>
                <a:ea typeface="Source Sans Pro Light"/>
                <a:cs typeface="Source Sans Pro Light"/>
              </a:defRPr>
            </a:lvl1pPr>
          </a:lstStyle>
          <a:p>
            <a:pPr lvl="0"/>
            <a:endParaRPr lang="en-JM" dirty="0"/>
          </a:p>
        </p:txBody>
      </p:sp>
      <p:sp>
        <p:nvSpPr>
          <p:cNvPr id="13" name="Title 1"/>
          <p:cNvSpPr>
            <a:spLocks noGrp="1"/>
          </p:cNvSpPr>
          <p:nvPr>
            <p:ph type="title"/>
          </p:nvPr>
        </p:nvSpPr>
        <p:spPr>
          <a:xfrm>
            <a:off x="457200" y="495300"/>
            <a:ext cx="8229600" cy="857250"/>
          </a:xfrm>
          <a:prstGeom prst="rect">
            <a:avLst/>
          </a:prstGeom>
        </p:spPr>
        <p:txBody>
          <a:bodyPr>
            <a:normAutofit/>
          </a:bodyPr>
          <a:lstStyle>
            <a:lvl1pPr>
              <a:defRPr sz="2800">
                <a:solidFill>
                  <a:srgbClr val="69B605"/>
                </a:solidFill>
                <a:latin typeface="Source Sans Pro Light"/>
                <a:cs typeface="Source Sans Pro Light"/>
              </a:defRPr>
            </a:lvl1pPr>
          </a:lstStyle>
          <a:p>
            <a:r>
              <a:rPr lang="en-US" dirty="0"/>
              <a:t>Click to edit Master title style</a:t>
            </a:r>
            <a:endParaRPr lang="en-JM" dirty="0"/>
          </a:p>
        </p:txBody>
      </p:sp>
      <p:sp>
        <p:nvSpPr>
          <p:cNvPr id="15"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1704880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7" name="Text Placeholder 5"/>
          <p:cNvSpPr>
            <a:spLocks noGrp="1"/>
          </p:cNvSpPr>
          <p:nvPr>
            <p:ph type="body" sz="quarter" idx="13"/>
          </p:nvPr>
        </p:nvSpPr>
        <p:spPr>
          <a:xfrm>
            <a:off x="457200" y="1428750"/>
            <a:ext cx="8229600" cy="2971800"/>
          </a:xfrm>
        </p:spPr>
        <p:txBody>
          <a:bodyPr>
            <a:normAutofit/>
          </a:bodyPr>
          <a:lstStyle>
            <a:lvl1pPr marL="342900" indent="-342900">
              <a:buFont typeface="Courier New" pitchFamily="49" charset="0"/>
              <a:buChar char="o"/>
              <a:defRPr sz="1200">
                <a:solidFill>
                  <a:srgbClr val="17252F"/>
                </a:solidFill>
                <a:latin typeface="Source Sans Pro Light"/>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endParaRPr lang="en-JM" dirty="0"/>
          </a:p>
        </p:txBody>
      </p:sp>
      <p:sp>
        <p:nvSpPr>
          <p:cNvPr id="6" name="Title 1"/>
          <p:cNvSpPr>
            <a:spLocks noGrp="1"/>
          </p:cNvSpPr>
          <p:nvPr>
            <p:ph type="title"/>
          </p:nvPr>
        </p:nvSpPr>
        <p:spPr>
          <a:xfrm>
            <a:off x="457200" y="495300"/>
            <a:ext cx="8229600" cy="857250"/>
          </a:xfrm>
          <a:prstGeom prst="rect">
            <a:avLst/>
          </a:prstGeom>
        </p:spPr>
        <p:txBody>
          <a:bodyPr>
            <a:normAutofit/>
          </a:bodyPr>
          <a:lstStyle>
            <a:lvl1pPr>
              <a:defRPr sz="2800">
                <a:solidFill>
                  <a:srgbClr val="69B605"/>
                </a:solidFill>
                <a:latin typeface="Source Sans Pro Light"/>
                <a:cs typeface="Source Sans Pro Light"/>
              </a:defRPr>
            </a:lvl1pPr>
          </a:lstStyle>
          <a:p>
            <a:r>
              <a:rPr lang="en-US" dirty="0"/>
              <a:t>Click to edit Master title style</a:t>
            </a:r>
            <a:endParaRPr lang="en-JM" dirty="0"/>
          </a:p>
        </p:txBody>
      </p:sp>
      <p:sp>
        <p:nvSpPr>
          <p:cNvPr id="8" name="Text Placeholder 17"/>
          <p:cNvSpPr>
            <a:spLocks noGrp="1"/>
          </p:cNvSpPr>
          <p:nvPr>
            <p:ph type="body" sz="quarter" idx="23"/>
          </p:nvPr>
        </p:nvSpPr>
        <p:spPr>
          <a:xfrm>
            <a:off x="457200" y="514350"/>
            <a:ext cx="5029200" cy="323850"/>
          </a:xfrm>
        </p:spPr>
        <p:txBody>
          <a:bodyPr>
            <a:noAutofit/>
          </a:bodyPr>
          <a:lstStyle>
            <a:lvl1pPr marL="0" indent="0" algn="l">
              <a:buFontTx/>
              <a:buNone/>
              <a:defRPr sz="1200" b="0">
                <a:solidFill>
                  <a:srgbClr val="404040"/>
                </a:solidFill>
                <a:latin typeface="Source Sans Pro Light"/>
                <a:ea typeface="Source Sans Pro Light"/>
                <a:cs typeface="Source Sans Pro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25107035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e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pgb.jp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0" y="0"/>
            <a:ext cx="9144000" cy="5162550"/>
          </a:xfrm>
          <a:prstGeom prst="rect">
            <a:avLst/>
          </a:prstGeom>
        </p:spPr>
      </p:pic>
      <p:sp>
        <p:nvSpPr>
          <p:cNvPr id="3" name="Text Placeholder 2"/>
          <p:cNvSpPr>
            <a:spLocks noGrp="1"/>
          </p:cNvSpPr>
          <p:nvPr>
            <p:ph type="body" idx="1"/>
          </p:nvPr>
        </p:nvSpPr>
        <p:spPr>
          <a:xfrm>
            <a:off x="457200" y="1581151"/>
            <a:ext cx="8229600" cy="31241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4" name="Title Placeholder 3"/>
          <p:cNvSpPr>
            <a:spLocks noGrp="1"/>
          </p:cNvSpPr>
          <p:nvPr>
            <p:ph type="title"/>
          </p:nvPr>
        </p:nvSpPr>
        <p:spPr>
          <a:xfrm>
            <a:off x="457200" y="495300"/>
            <a:ext cx="8229600" cy="857250"/>
          </a:xfrm>
          <a:prstGeom prst="rect">
            <a:avLst/>
          </a:prstGeom>
        </p:spPr>
        <p:txBody>
          <a:bodyPr vert="horz" lIns="91440" tIns="45720" rIns="91440" bIns="45720" rtlCol="0" anchor="ctr">
            <a:normAutofit/>
          </a:bodyPr>
          <a:lstStyle/>
          <a:p>
            <a:r>
              <a:rPr lang="en-US" dirty="0"/>
              <a:t>Click to edit Master title style</a:t>
            </a:r>
          </a:p>
        </p:txBody>
      </p:sp>
      <p:cxnSp>
        <p:nvCxnSpPr>
          <p:cNvPr id="7" name="Straight Connector 6"/>
          <p:cNvCxnSpPr/>
          <p:nvPr userDrawn="1"/>
        </p:nvCxnSpPr>
        <p:spPr>
          <a:xfrm>
            <a:off x="572401" y="1276350"/>
            <a:ext cx="287999" cy="0"/>
          </a:xfrm>
          <a:prstGeom prst="line">
            <a:avLst/>
          </a:prstGeom>
          <a:ln w="19050" cap="rnd" cmpd="sng">
            <a:solidFill>
              <a:srgbClr val="69B60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3337512"/>
      </p:ext>
    </p:extLst>
  </p:cSld>
  <p:clrMap bg1="lt1" tx1="dk1" bg2="lt2" tx2="dk2" accent1="accent1" accent2="accent2" accent3="accent3" accent4="accent4" accent5="accent5" accent6="accent6" hlink="hlink" folHlink="folHlink"/>
  <p:sldLayoutIdLst>
    <p:sldLayoutId id="2147483679" r:id="rId1"/>
    <p:sldLayoutId id="2147483649" r:id="rId2"/>
    <p:sldLayoutId id="2147483711" r:id="rId3"/>
    <p:sldLayoutId id="2147483650" r:id="rId4"/>
    <p:sldLayoutId id="2147483706" r:id="rId5"/>
    <p:sldLayoutId id="2147483707" r:id="rId6"/>
    <p:sldLayoutId id="2147483712" r:id="rId7"/>
    <p:sldLayoutId id="2147483688" r:id="rId8"/>
    <p:sldLayoutId id="2147483684" r:id="rId9"/>
    <p:sldLayoutId id="2147483708" r:id="rId10"/>
    <p:sldLayoutId id="2147483703" r:id="rId11"/>
    <p:sldLayoutId id="2147483680" r:id="rId12"/>
    <p:sldLayoutId id="2147483681" r:id="rId13"/>
    <p:sldLayoutId id="2147483677" r:id="rId14"/>
    <p:sldLayoutId id="2147483709" r:id="rId15"/>
    <p:sldLayoutId id="2147483690" r:id="rId16"/>
    <p:sldLayoutId id="2147483671" r:id="rId17"/>
    <p:sldLayoutId id="2147483669" r:id="rId18"/>
    <p:sldLayoutId id="2147483667" r:id="rId19"/>
    <p:sldLayoutId id="2147483661" r:id="rId20"/>
    <p:sldLayoutId id="2147483710" r:id="rId21"/>
    <p:sldLayoutId id="2147483660" r:id="rId22"/>
    <p:sldLayoutId id="2147483651" r:id="rId23"/>
    <p:sldLayoutId id="2147483652" r:id="rId24"/>
    <p:sldLayoutId id="2147483653" r:id="rId25"/>
    <p:sldLayoutId id="2147483654" r:id="rId26"/>
    <p:sldLayoutId id="2147483700" r:id="rId27"/>
    <p:sldLayoutId id="2147483699" r:id="rId28"/>
    <p:sldLayoutId id="2147483698" r:id="rId29"/>
    <p:sldLayoutId id="2147483697" r:id="rId30"/>
    <p:sldLayoutId id="2147483695" r:id="rId31"/>
    <p:sldLayoutId id="2147483655" r:id="rId32"/>
    <p:sldLayoutId id="2147483713" r:id="rId33"/>
  </p:sldLayoutIdLst>
  <p:hf hdr="0" ftr="0" dt="0"/>
  <p:txStyles>
    <p:titleStyle>
      <a:lvl1pPr algn="l" defTabSz="914400" rtl="0" eaLnBrk="1" latinLnBrk="0" hangingPunct="1">
        <a:spcBef>
          <a:spcPct val="0"/>
        </a:spcBef>
        <a:buNone/>
        <a:defRPr sz="2800" b="0" kern="1200">
          <a:solidFill>
            <a:srgbClr val="69B605"/>
          </a:solidFill>
          <a:latin typeface="Source Sans Pro Light"/>
          <a:ea typeface="Source Sans Pro Light"/>
          <a:cs typeface="Source Sans Pro Light"/>
        </a:defRPr>
      </a:lvl1pPr>
    </p:titleStyle>
    <p:bodyStyle>
      <a:lvl1pPr marL="342900" indent="-3429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ource Sans Pro Light"/>
          <a:ea typeface="+mn-ea"/>
          <a:cs typeface="Source Sans Pro Light"/>
        </a:defRPr>
      </a:lvl1pPr>
      <a:lvl2pPr marL="742950" indent="-285750" algn="l" defTabSz="914400" rtl="0" eaLnBrk="1" latinLnBrk="0" hangingPunct="1">
        <a:spcBef>
          <a:spcPct val="20000"/>
        </a:spcBef>
        <a:buFont typeface="Arial" pitchFamily="34" charset="0"/>
        <a:buChar char="–"/>
        <a:defRPr sz="1600" kern="1200">
          <a:solidFill>
            <a:schemeClr val="tx1">
              <a:lumMod val="65000"/>
              <a:lumOff val="35000"/>
            </a:schemeClr>
          </a:solidFill>
          <a:latin typeface="Source Sans Pro Light"/>
          <a:ea typeface="+mn-ea"/>
          <a:cs typeface="Source Sans Pro Light"/>
        </a:defRPr>
      </a:lvl2pPr>
      <a:lvl3pPr marL="1143000" indent="-228600" algn="l" defTabSz="914400" rtl="0" eaLnBrk="1" latinLnBrk="0" hangingPunct="1">
        <a:spcBef>
          <a:spcPct val="20000"/>
        </a:spcBef>
        <a:buFont typeface="Arial" pitchFamily="34" charset="0"/>
        <a:buChar char="•"/>
        <a:defRPr sz="1400" kern="1200">
          <a:solidFill>
            <a:schemeClr val="tx1">
              <a:lumMod val="65000"/>
              <a:lumOff val="35000"/>
            </a:schemeClr>
          </a:solidFill>
          <a:latin typeface="Source Sans Pro Light"/>
          <a:ea typeface="+mn-ea"/>
          <a:cs typeface="Source Sans Pro Light"/>
        </a:defRPr>
      </a:lvl3pPr>
      <a:lvl4pPr marL="1600200" indent="-228600" algn="l" defTabSz="914400" rtl="0" eaLnBrk="1" latinLnBrk="0" hangingPunct="1">
        <a:spcBef>
          <a:spcPct val="20000"/>
        </a:spcBef>
        <a:buFont typeface="Arial" pitchFamily="34" charset="0"/>
        <a:buChar char="–"/>
        <a:defRPr sz="1200" kern="1200">
          <a:solidFill>
            <a:schemeClr val="tx1">
              <a:lumMod val="65000"/>
              <a:lumOff val="35000"/>
            </a:schemeClr>
          </a:solidFill>
          <a:latin typeface="Source Sans Pro Light"/>
          <a:ea typeface="+mn-ea"/>
          <a:cs typeface="Source Sans Pro Light"/>
        </a:defRPr>
      </a:lvl4pPr>
      <a:lvl5pPr marL="2057400" indent="-228600" algn="l" defTabSz="914400" rtl="0" eaLnBrk="1" latinLnBrk="0" hangingPunct="1">
        <a:spcBef>
          <a:spcPct val="20000"/>
        </a:spcBef>
        <a:buFont typeface="Arial" pitchFamily="34" charset="0"/>
        <a:buChar char="»"/>
        <a:defRPr sz="1200" kern="1200">
          <a:solidFill>
            <a:schemeClr val="tx1">
              <a:lumMod val="65000"/>
              <a:lumOff val="35000"/>
            </a:schemeClr>
          </a:solidFill>
          <a:latin typeface="Source Sans Pro Light"/>
          <a:ea typeface="+mn-ea"/>
          <a:cs typeface="Source Sans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16.xml"/><Relationship Id="rId4" Type="http://schemas.openxmlformats.org/officeDocument/2006/relationships/hyperlink" Target="https://www.startupworldcup.io/scholarship"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jpeg"/><Relationship Id="rId7"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tiff"/><Relationship Id="rId4" Type="http://schemas.openxmlformats.org/officeDocument/2006/relationships/image" Target="../media/image9.jp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0.jpg"/><Relationship Id="rId2" Type="http://schemas.openxmlformats.org/officeDocument/2006/relationships/image" Target="../media/image8.jpeg"/><Relationship Id="rId1" Type="http://schemas.openxmlformats.org/officeDocument/2006/relationships/slideLayout" Target="../slideLayouts/slideLayout16.xml"/><Relationship Id="rId6" Type="http://schemas.openxmlformats.org/officeDocument/2006/relationships/image" Target="../media/image19.jpg"/><Relationship Id="rId5" Type="http://schemas.openxmlformats.org/officeDocument/2006/relationships/image" Target="../media/image18.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Rectangle 12"/>
          <p:cNvSpPr/>
          <p:nvPr/>
        </p:nvSpPr>
        <p:spPr>
          <a:xfrm>
            <a:off x="0" y="1657350"/>
            <a:ext cx="9220200" cy="17526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Subtitle 4"/>
          <p:cNvSpPr txBox="1">
            <a:spLocks/>
          </p:cNvSpPr>
          <p:nvPr/>
        </p:nvSpPr>
        <p:spPr>
          <a:xfrm>
            <a:off x="0" y="1657350"/>
            <a:ext cx="6306979" cy="539410"/>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ource Sans Pro Light"/>
                <a:ea typeface="+mn-ea"/>
                <a:cs typeface="Source Sans Pro Light"/>
              </a:defRPr>
            </a:lvl1pPr>
            <a:lvl2pPr marL="742950" indent="-285750" algn="l" defTabSz="914400" rtl="0" eaLnBrk="1" latinLnBrk="0" hangingPunct="1">
              <a:spcBef>
                <a:spcPct val="20000"/>
              </a:spcBef>
              <a:buFont typeface="Arial" pitchFamily="34" charset="0"/>
              <a:buChar char="–"/>
              <a:defRPr sz="1600" kern="1200">
                <a:solidFill>
                  <a:schemeClr val="tx1">
                    <a:lumMod val="65000"/>
                    <a:lumOff val="35000"/>
                  </a:schemeClr>
                </a:solidFill>
                <a:latin typeface="Source Sans Pro Light"/>
                <a:ea typeface="+mn-ea"/>
                <a:cs typeface="Source Sans Pro Light"/>
              </a:defRPr>
            </a:lvl2pPr>
            <a:lvl3pPr marL="1143000" indent="-228600" algn="l" defTabSz="914400" rtl="0" eaLnBrk="1" latinLnBrk="0" hangingPunct="1">
              <a:spcBef>
                <a:spcPct val="20000"/>
              </a:spcBef>
              <a:buFont typeface="Arial" pitchFamily="34" charset="0"/>
              <a:buChar char="•"/>
              <a:defRPr sz="1400" kern="1200">
                <a:solidFill>
                  <a:schemeClr val="tx1">
                    <a:lumMod val="65000"/>
                    <a:lumOff val="35000"/>
                  </a:schemeClr>
                </a:solidFill>
                <a:latin typeface="Source Sans Pro Light"/>
                <a:ea typeface="+mn-ea"/>
                <a:cs typeface="Source Sans Pro Light"/>
              </a:defRPr>
            </a:lvl3pPr>
            <a:lvl4pPr marL="1600200" indent="-228600" algn="l" defTabSz="914400" rtl="0" eaLnBrk="1" latinLnBrk="0" hangingPunct="1">
              <a:spcBef>
                <a:spcPct val="20000"/>
              </a:spcBef>
              <a:buFont typeface="Arial" pitchFamily="34" charset="0"/>
              <a:buChar char="–"/>
              <a:defRPr sz="1200" kern="1200">
                <a:solidFill>
                  <a:schemeClr val="tx1">
                    <a:lumMod val="65000"/>
                    <a:lumOff val="35000"/>
                  </a:schemeClr>
                </a:solidFill>
                <a:latin typeface="Source Sans Pro Light"/>
                <a:ea typeface="+mn-ea"/>
                <a:cs typeface="Source Sans Pro Light"/>
              </a:defRPr>
            </a:lvl4pPr>
            <a:lvl5pPr marL="2057400" indent="-228600" algn="l" defTabSz="914400" rtl="0" eaLnBrk="1" latinLnBrk="0" hangingPunct="1">
              <a:spcBef>
                <a:spcPct val="20000"/>
              </a:spcBef>
              <a:buFont typeface="Arial" pitchFamily="34" charset="0"/>
              <a:buChar char="»"/>
              <a:defRPr sz="1200" kern="1200">
                <a:solidFill>
                  <a:schemeClr val="tx1">
                    <a:lumMod val="65000"/>
                    <a:lumOff val="35000"/>
                  </a:schemeClr>
                </a:solidFill>
                <a:latin typeface="Source Sans Pro Light"/>
                <a:ea typeface="+mn-ea"/>
                <a:cs typeface="Source Sans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ja-JP" altLang="en-US" sz="2800" b="1">
                <a:solidFill>
                  <a:schemeClr val="bg1"/>
                </a:solidFill>
                <a:latin typeface="ヒラギノ明朝 ProN W6"/>
                <a:ea typeface="ヒラギノ明朝 ProN W6"/>
                <a:cs typeface="ヒラギノ明朝 ProN W6"/>
              </a:rPr>
              <a:t>スタートアップワールドカップ</a:t>
            </a:r>
            <a:r>
              <a:rPr lang="en-US" altLang="ja-JP" sz="2800" b="1" dirty="0">
                <a:solidFill>
                  <a:schemeClr val="bg1"/>
                </a:solidFill>
                <a:latin typeface="ヒラギノ明朝 ProN W6"/>
                <a:ea typeface="ヒラギノ明朝 ProN W6"/>
                <a:cs typeface="ヒラギノ明朝 ProN W6"/>
              </a:rPr>
              <a:t>2022</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930" y="1245429"/>
            <a:ext cx="2570498" cy="3155121"/>
          </a:xfrm>
          <a:prstGeom prst="rect">
            <a:avLst/>
          </a:prstGeom>
        </p:spPr>
      </p:pic>
      <p:sp>
        <p:nvSpPr>
          <p:cNvPr id="16" name="Subtitle 4"/>
          <p:cNvSpPr txBox="1">
            <a:spLocks/>
          </p:cNvSpPr>
          <p:nvPr/>
        </p:nvSpPr>
        <p:spPr>
          <a:xfrm>
            <a:off x="-1" y="2141789"/>
            <a:ext cx="6306979" cy="374990"/>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ource Sans Pro Light"/>
                <a:ea typeface="+mn-ea"/>
                <a:cs typeface="Source Sans Pro Light"/>
              </a:defRPr>
            </a:lvl1pPr>
            <a:lvl2pPr marL="742950" indent="-285750" algn="l" defTabSz="914400" rtl="0" eaLnBrk="1" latinLnBrk="0" hangingPunct="1">
              <a:spcBef>
                <a:spcPct val="20000"/>
              </a:spcBef>
              <a:buFont typeface="Arial" pitchFamily="34" charset="0"/>
              <a:buChar char="–"/>
              <a:defRPr sz="1600" kern="1200">
                <a:solidFill>
                  <a:schemeClr val="tx1">
                    <a:lumMod val="65000"/>
                    <a:lumOff val="35000"/>
                  </a:schemeClr>
                </a:solidFill>
                <a:latin typeface="Source Sans Pro Light"/>
                <a:ea typeface="+mn-ea"/>
                <a:cs typeface="Source Sans Pro Light"/>
              </a:defRPr>
            </a:lvl2pPr>
            <a:lvl3pPr marL="1143000" indent="-228600" algn="l" defTabSz="914400" rtl="0" eaLnBrk="1" latinLnBrk="0" hangingPunct="1">
              <a:spcBef>
                <a:spcPct val="20000"/>
              </a:spcBef>
              <a:buFont typeface="Arial" pitchFamily="34" charset="0"/>
              <a:buChar char="•"/>
              <a:defRPr sz="1400" kern="1200">
                <a:solidFill>
                  <a:schemeClr val="tx1">
                    <a:lumMod val="65000"/>
                    <a:lumOff val="35000"/>
                  </a:schemeClr>
                </a:solidFill>
                <a:latin typeface="Source Sans Pro Light"/>
                <a:ea typeface="+mn-ea"/>
                <a:cs typeface="Source Sans Pro Light"/>
              </a:defRPr>
            </a:lvl3pPr>
            <a:lvl4pPr marL="1600200" indent="-228600" algn="l" defTabSz="914400" rtl="0" eaLnBrk="1" latinLnBrk="0" hangingPunct="1">
              <a:spcBef>
                <a:spcPct val="20000"/>
              </a:spcBef>
              <a:buFont typeface="Arial" pitchFamily="34" charset="0"/>
              <a:buChar char="–"/>
              <a:defRPr sz="1200" kern="1200">
                <a:solidFill>
                  <a:schemeClr val="tx1">
                    <a:lumMod val="65000"/>
                    <a:lumOff val="35000"/>
                  </a:schemeClr>
                </a:solidFill>
                <a:latin typeface="Source Sans Pro Light"/>
                <a:ea typeface="+mn-ea"/>
                <a:cs typeface="Source Sans Pro Light"/>
              </a:defRPr>
            </a:lvl4pPr>
            <a:lvl5pPr marL="2057400" indent="-228600" algn="l" defTabSz="914400" rtl="0" eaLnBrk="1" latinLnBrk="0" hangingPunct="1">
              <a:spcBef>
                <a:spcPct val="20000"/>
              </a:spcBef>
              <a:buFont typeface="Arial" pitchFamily="34" charset="0"/>
              <a:buChar char="»"/>
              <a:defRPr sz="1200" kern="1200">
                <a:solidFill>
                  <a:schemeClr val="tx1">
                    <a:lumMod val="65000"/>
                    <a:lumOff val="35000"/>
                  </a:schemeClr>
                </a:solidFill>
                <a:latin typeface="Source Sans Pro Light"/>
                <a:ea typeface="+mn-ea"/>
                <a:cs typeface="Source Sans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ja-JP" altLang="en-US" sz="2400" b="1" dirty="0">
                <a:solidFill>
                  <a:srgbClr val="FFFF00"/>
                </a:solidFill>
                <a:latin typeface="ヒラギノ明朝 ProN W6"/>
                <a:ea typeface="ヒラギノ明朝 ProN W6"/>
                <a:cs typeface="ヒラギノ明朝 ProN W6"/>
              </a:rPr>
              <a:t>シリコンバレー勉強合宿スカラーシップ</a:t>
            </a:r>
            <a:endParaRPr lang="en-US" altLang="ja-JP" sz="2400" b="1" dirty="0">
              <a:solidFill>
                <a:srgbClr val="FFFF00"/>
              </a:solidFill>
              <a:latin typeface="ヒラギノ明朝 ProN W6"/>
              <a:ea typeface="ヒラギノ明朝 ProN W6"/>
              <a:cs typeface="ヒラギノ明朝 ProN W6"/>
            </a:endParaRPr>
          </a:p>
        </p:txBody>
      </p:sp>
      <p:sp>
        <p:nvSpPr>
          <p:cNvPr id="17" name="Subtitle 4"/>
          <p:cNvSpPr txBox="1">
            <a:spLocks/>
          </p:cNvSpPr>
          <p:nvPr/>
        </p:nvSpPr>
        <p:spPr>
          <a:xfrm>
            <a:off x="1" y="2516778"/>
            <a:ext cx="6306978" cy="435972"/>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ource Sans Pro Light"/>
                <a:ea typeface="+mn-ea"/>
                <a:cs typeface="Source Sans Pro Light"/>
              </a:defRPr>
            </a:lvl1pPr>
            <a:lvl2pPr marL="742950" indent="-285750" algn="l" defTabSz="914400" rtl="0" eaLnBrk="1" latinLnBrk="0" hangingPunct="1">
              <a:spcBef>
                <a:spcPct val="20000"/>
              </a:spcBef>
              <a:buFont typeface="Arial" pitchFamily="34" charset="0"/>
              <a:buChar char="–"/>
              <a:defRPr sz="1600" kern="1200">
                <a:solidFill>
                  <a:schemeClr val="tx1">
                    <a:lumMod val="65000"/>
                    <a:lumOff val="35000"/>
                  </a:schemeClr>
                </a:solidFill>
                <a:latin typeface="Source Sans Pro Light"/>
                <a:ea typeface="+mn-ea"/>
                <a:cs typeface="Source Sans Pro Light"/>
              </a:defRPr>
            </a:lvl2pPr>
            <a:lvl3pPr marL="1143000" indent="-228600" algn="l" defTabSz="914400" rtl="0" eaLnBrk="1" latinLnBrk="0" hangingPunct="1">
              <a:spcBef>
                <a:spcPct val="20000"/>
              </a:spcBef>
              <a:buFont typeface="Arial" pitchFamily="34" charset="0"/>
              <a:buChar char="•"/>
              <a:defRPr sz="1400" kern="1200">
                <a:solidFill>
                  <a:schemeClr val="tx1">
                    <a:lumMod val="65000"/>
                    <a:lumOff val="35000"/>
                  </a:schemeClr>
                </a:solidFill>
                <a:latin typeface="Source Sans Pro Light"/>
                <a:ea typeface="+mn-ea"/>
                <a:cs typeface="Source Sans Pro Light"/>
              </a:defRPr>
            </a:lvl3pPr>
            <a:lvl4pPr marL="1600200" indent="-228600" algn="l" defTabSz="914400" rtl="0" eaLnBrk="1" latinLnBrk="0" hangingPunct="1">
              <a:spcBef>
                <a:spcPct val="20000"/>
              </a:spcBef>
              <a:buFont typeface="Arial" pitchFamily="34" charset="0"/>
              <a:buChar char="–"/>
              <a:defRPr sz="1200" kern="1200">
                <a:solidFill>
                  <a:schemeClr val="tx1">
                    <a:lumMod val="65000"/>
                    <a:lumOff val="35000"/>
                  </a:schemeClr>
                </a:solidFill>
                <a:latin typeface="Source Sans Pro Light"/>
                <a:ea typeface="+mn-ea"/>
                <a:cs typeface="Source Sans Pro Light"/>
              </a:defRPr>
            </a:lvl4pPr>
            <a:lvl5pPr marL="2057400" indent="-228600" algn="l" defTabSz="914400" rtl="0" eaLnBrk="1" latinLnBrk="0" hangingPunct="1">
              <a:spcBef>
                <a:spcPct val="20000"/>
              </a:spcBef>
              <a:buFont typeface="Arial" pitchFamily="34" charset="0"/>
              <a:buChar char="»"/>
              <a:defRPr sz="1200" kern="1200">
                <a:solidFill>
                  <a:schemeClr val="tx1">
                    <a:lumMod val="65000"/>
                    <a:lumOff val="35000"/>
                  </a:schemeClr>
                </a:solidFill>
                <a:latin typeface="Source Sans Pro Light"/>
                <a:ea typeface="+mn-ea"/>
                <a:cs typeface="Source Sans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ja-JP" altLang="en-US" sz="2400" b="1" dirty="0">
                <a:solidFill>
                  <a:srgbClr val="FFFF00"/>
                </a:solidFill>
                <a:latin typeface="ヒラギノ明朝 ProN W6"/>
                <a:ea typeface="ヒラギノ明朝 ProN W6"/>
                <a:cs typeface="ヒラギノ明朝 ProN W6"/>
              </a:rPr>
              <a:t>協賛のご案内</a:t>
            </a:r>
            <a:endParaRPr lang="en-US" altLang="ja-JP" sz="2400" b="1" dirty="0">
              <a:solidFill>
                <a:srgbClr val="FFFF00"/>
              </a:solidFill>
              <a:latin typeface="ヒラギノ明朝 ProN W6"/>
              <a:ea typeface="ヒラギノ明朝 ProN W6"/>
              <a:cs typeface="ヒラギノ明朝 ProN W6"/>
            </a:endParaRPr>
          </a:p>
        </p:txBody>
      </p:sp>
      <p:sp>
        <p:nvSpPr>
          <p:cNvPr id="18" name="Subtitle 4"/>
          <p:cNvSpPr txBox="1">
            <a:spLocks/>
          </p:cNvSpPr>
          <p:nvPr/>
        </p:nvSpPr>
        <p:spPr>
          <a:xfrm>
            <a:off x="-2" y="2883322"/>
            <a:ext cx="6306979" cy="539410"/>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ource Sans Pro Light"/>
                <a:ea typeface="+mn-ea"/>
                <a:cs typeface="Source Sans Pro Light"/>
              </a:defRPr>
            </a:lvl1pPr>
            <a:lvl2pPr marL="742950" indent="-285750" algn="l" defTabSz="914400" rtl="0" eaLnBrk="1" latinLnBrk="0" hangingPunct="1">
              <a:spcBef>
                <a:spcPct val="20000"/>
              </a:spcBef>
              <a:buFont typeface="Arial" pitchFamily="34" charset="0"/>
              <a:buChar char="–"/>
              <a:defRPr sz="1600" kern="1200">
                <a:solidFill>
                  <a:schemeClr val="tx1">
                    <a:lumMod val="65000"/>
                    <a:lumOff val="35000"/>
                  </a:schemeClr>
                </a:solidFill>
                <a:latin typeface="Source Sans Pro Light"/>
                <a:ea typeface="+mn-ea"/>
                <a:cs typeface="Source Sans Pro Light"/>
              </a:defRPr>
            </a:lvl2pPr>
            <a:lvl3pPr marL="1143000" indent="-228600" algn="l" defTabSz="914400" rtl="0" eaLnBrk="1" latinLnBrk="0" hangingPunct="1">
              <a:spcBef>
                <a:spcPct val="20000"/>
              </a:spcBef>
              <a:buFont typeface="Arial" pitchFamily="34" charset="0"/>
              <a:buChar char="•"/>
              <a:defRPr sz="1400" kern="1200">
                <a:solidFill>
                  <a:schemeClr val="tx1">
                    <a:lumMod val="65000"/>
                    <a:lumOff val="35000"/>
                  </a:schemeClr>
                </a:solidFill>
                <a:latin typeface="Source Sans Pro Light"/>
                <a:ea typeface="+mn-ea"/>
                <a:cs typeface="Source Sans Pro Light"/>
              </a:defRPr>
            </a:lvl3pPr>
            <a:lvl4pPr marL="1600200" indent="-228600" algn="l" defTabSz="914400" rtl="0" eaLnBrk="1" latinLnBrk="0" hangingPunct="1">
              <a:spcBef>
                <a:spcPct val="20000"/>
              </a:spcBef>
              <a:buFont typeface="Arial" pitchFamily="34" charset="0"/>
              <a:buChar char="–"/>
              <a:defRPr sz="1200" kern="1200">
                <a:solidFill>
                  <a:schemeClr val="tx1">
                    <a:lumMod val="65000"/>
                    <a:lumOff val="35000"/>
                  </a:schemeClr>
                </a:solidFill>
                <a:latin typeface="Source Sans Pro Light"/>
                <a:ea typeface="+mn-ea"/>
                <a:cs typeface="Source Sans Pro Light"/>
              </a:defRPr>
            </a:lvl4pPr>
            <a:lvl5pPr marL="2057400" indent="-228600" algn="l" defTabSz="914400" rtl="0" eaLnBrk="1" latinLnBrk="0" hangingPunct="1">
              <a:spcBef>
                <a:spcPct val="20000"/>
              </a:spcBef>
              <a:buFont typeface="Arial" pitchFamily="34" charset="0"/>
              <a:buChar char="»"/>
              <a:defRPr sz="1200" kern="1200">
                <a:solidFill>
                  <a:schemeClr val="tx1">
                    <a:lumMod val="65000"/>
                    <a:lumOff val="35000"/>
                  </a:schemeClr>
                </a:solidFill>
                <a:latin typeface="Source Sans Pro Light"/>
                <a:ea typeface="+mn-ea"/>
                <a:cs typeface="Source Sans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ja-JP" sz="2400" b="1" dirty="0">
                <a:solidFill>
                  <a:schemeClr val="bg1"/>
                </a:solidFill>
                <a:latin typeface="ヒラギノ明朝 ProN W6"/>
                <a:ea typeface="ヒラギノ明朝 ProN W6"/>
                <a:cs typeface="ヒラギノ明朝 ProN W6"/>
              </a:rPr>
              <a:t>〜</a:t>
            </a:r>
            <a:r>
              <a:rPr lang="ja-JP" altLang="en-US" sz="2400" b="1" dirty="0">
                <a:solidFill>
                  <a:schemeClr val="bg1"/>
                </a:solidFill>
                <a:latin typeface="ヒラギノ明朝 ProN W6"/>
                <a:ea typeface="ヒラギノ明朝 ProN W6"/>
                <a:cs typeface="ヒラギノ明朝 ProN W6"/>
              </a:rPr>
              <a:t>日本を変える起業家の育成</a:t>
            </a:r>
            <a:r>
              <a:rPr lang="en-US" altLang="ja-JP" sz="2400" b="1" dirty="0">
                <a:solidFill>
                  <a:schemeClr val="bg1"/>
                </a:solidFill>
                <a:latin typeface="ヒラギノ明朝 ProN W6"/>
                <a:ea typeface="ヒラギノ明朝 ProN W6"/>
                <a:cs typeface="ヒラギノ明朝 ProN W6"/>
              </a:rPr>
              <a:t>〜</a:t>
            </a:r>
          </a:p>
        </p:txBody>
      </p:sp>
    </p:spTree>
    <p:extLst>
      <p:ext uri="{BB962C8B-B14F-4D97-AF65-F5344CB8AC3E}">
        <p14:creationId xmlns:p14="http://schemas.microsoft.com/office/powerpoint/2010/main" val="247058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2128" cy="5148072"/>
          </a:xfrm>
          <a:prstGeom prst="rect">
            <a:avLst/>
          </a:prstGeom>
        </p:spPr>
      </p:pic>
      <p:sp>
        <p:nvSpPr>
          <p:cNvPr id="2" name="Rectangle 1"/>
          <p:cNvSpPr/>
          <p:nvPr/>
        </p:nvSpPr>
        <p:spPr>
          <a:xfrm>
            <a:off x="0" y="4857750"/>
            <a:ext cx="9144000" cy="285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158969"/>
            <a:ext cx="9144000" cy="660181"/>
          </a:xfrm>
          <a:prstGeom prst="rect">
            <a:avLst/>
          </a:prstGeom>
        </p:spPr>
        <p:txBody>
          <a:bodyPr wrap="square"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ja-JP" altLang="en-US" sz="1600" u="none" strike="noStrike" kern="1200" cap="none" normalizeH="0" baseline="0" noProof="0" dirty="0">
                <a:ln>
                  <a:noFill/>
                </a:ln>
                <a:solidFill>
                  <a:srgbClr val="FFFFFF"/>
                </a:solidFill>
                <a:effectLst/>
                <a:uLnTx/>
                <a:uFillTx/>
                <a:latin typeface="ヒラギノ明朝 ProN W6"/>
                <a:ea typeface="ヒラギノ明朝 ProN W6"/>
                <a:cs typeface="ヒラギノ明朝 ProN W6"/>
              </a:rPr>
              <a:t>スタートアップ</a:t>
            </a:r>
            <a:r>
              <a:rPr lang="ja-JP" altLang="en-US" sz="1600" dirty="0">
                <a:solidFill>
                  <a:srgbClr val="FFFFFF"/>
                </a:solidFill>
                <a:latin typeface="ヒラギノ明朝 ProN W6"/>
                <a:ea typeface="ヒラギノ明朝 ProN W6"/>
                <a:cs typeface="ヒラギノ明朝 ProN W6"/>
              </a:rPr>
              <a:t>ワールドカップ</a:t>
            </a:r>
            <a:r>
              <a:rPr lang="en-US" altLang="ja-JP" sz="1600" dirty="0">
                <a:solidFill>
                  <a:srgbClr val="FFFFFF"/>
                </a:solidFill>
                <a:latin typeface="ヒラギノ明朝 ProN W6"/>
                <a:ea typeface="ヒラギノ明朝 ProN W6"/>
                <a:cs typeface="ヒラギノ明朝 ProN W6"/>
              </a:rPr>
              <a:t>2022</a:t>
            </a:r>
            <a:endParaRPr lang="ja-JP" altLang="en-US" sz="1600" dirty="0">
              <a:solidFill>
                <a:srgbClr val="FFFFFF"/>
              </a:solidFill>
              <a:latin typeface="ヒラギノ明朝 ProN W6"/>
              <a:ea typeface="ヒラギノ明朝 ProN W6"/>
              <a:cs typeface="ヒラギノ明朝 ProN W6"/>
            </a:endParaRPr>
          </a:p>
          <a:p>
            <a:pPr marL="0" marR="0" lvl="0" indent="0" algn="ctr" defTabSz="914400" rtl="0" eaLnBrk="1" fontAlgn="auto" latinLnBrk="0" hangingPunct="1">
              <a:lnSpc>
                <a:spcPct val="90000"/>
              </a:lnSpc>
              <a:spcBef>
                <a:spcPts val="0"/>
              </a:spcBef>
              <a:spcAft>
                <a:spcPts val="0"/>
              </a:spcAft>
              <a:buClrTx/>
              <a:buSzTx/>
              <a:buFontTx/>
              <a:buNone/>
              <a:tabLst/>
              <a:defRPr/>
            </a:pPr>
            <a:r>
              <a:rPr lang="ja-JP" altLang="en-US" sz="2500" dirty="0">
                <a:solidFill>
                  <a:srgbClr val="FFFFFF"/>
                </a:solidFill>
                <a:latin typeface="ヒラギノ明朝 ProN W6"/>
                <a:ea typeface="ヒラギノ明朝 ProN W6"/>
                <a:cs typeface="ヒラギノ明朝 ProN W6"/>
              </a:rPr>
              <a:t>シリコンバレー勉強合宿スカラーシップの設立背景</a:t>
            </a:r>
            <a:endParaRPr lang="en-US" altLang="ja-JP" sz="2500" dirty="0">
              <a:solidFill>
                <a:srgbClr val="FFFFFF"/>
              </a:solidFill>
              <a:latin typeface="ヒラギノ明朝 ProN W6"/>
              <a:ea typeface="ヒラギノ明朝 ProN W6"/>
              <a:cs typeface="ヒラギノ明朝 ProN W6"/>
            </a:endParaRPr>
          </a:p>
        </p:txBody>
      </p:sp>
      <p:sp>
        <p:nvSpPr>
          <p:cNvPr id="19" name="Rectangle 18"/>
          <p:cNvSpPr/>
          <p:nvPr/>
        </p:nvSpPr>
        <p:spPr>
          <a:xfrm>
            <a:off x="260545" y="1234814"/>
            <a:ext cx="5759255" cy="3293817"/>
          </a:xfrm>
          <a:prstGeom prst="rect">
            <a:avLst/>
          </a:prstGeom>
          <a:solidFill>
            <a:schemeClr val="tx1">
              <a:alpha val="69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93B9D66-DDB0-A448-B552-C0C152472547}"/>
              </a:ext>
            </a:extLst>
          </p:cNvPr>
          <p:cNvSpPr txBox="1"/>
          <p:nvPr/>
        </p:nvSpPr>
        <p:spPr>
          <a:xfrm>
            <a:off x="276587" y="1428750"/>
            <a:ext cx="5867400" cy="2908489"/>
          </a:xfrm>
          <a:prstGeom prst="rect">
            <a:avLst/>
          </a:prstGeom>
          <a:noFill/>
        </p:spPr>
        <p:txBody>
          <a:bodyPr wrap="square" rtlCol="0">
            <a:spAutoFit/>
          </a:bodyPr>
          <a:lstStyle/>
          <a:p>
            <a:r>
              <a:rPr lang="ja-JP" altLang="en-US" sz="1700" b="1" dirty="0">
                <a:solidFill>
                  <a:srgbClr val="FFFC00"/>
                </a:solidFill>
                <a:latin typeface="Hiragino Mincho ProN W6" charset="-128"/>
                <a:ea typeface="Hiragino Mincho ProN W6" charset="-128"/>
                <a:cs typeface="Hiragino Mincho ProN W6" charset="-128"/>
              </a:rPr>
              <a:t>日本の未来を担う学生</a:t>
            </a:r>
            <a:r>
              <a:rPr lang="ja-JP" altLang="en-US" sz="1100" b="1" dirty="0">
                <a:solidFill>
                  <a:schemeClr val="bg1"/>
                </a:solidFill>
                <a:latin typeface="Hiragino Mincho ProN W6" charset="-128"/>
                <a:ea typeface="Hiragino Mincho ProN W6" charset="-128"/>
                <a:cs typeface="Hiragino Mincho ProN W6" charset="-128"/>
              </a:rPr>
              <a:t>に</a:t>
            </a:r>
            <a:endParaRPr lang="en-US" altLang="ja-JP" sz="1100" b="1" dirty="0">
              <a:solidFill>
                <a:schemeClr val="bg1"/>
              </a:solidFill>
              <a:latin typeface="Hiragino Mincho ProN W6" charset="-128"/>
              <a:ea typeface="Hiragino Mincho ProN W6" charset="-128"/>
              <a:cs typeface="Hiragino Mincho ProN W6" charset="-128"/>
            </a:endParaRPr>
          </a:p>
          <a:p>
            <a:r>
              <a:rPr lang="ja-JP" altLang="en-US" sz="1700" b="1" dirty="0">
                <a:solidFill>
                  <a:srgbClr val="FFFC00"/>
                </a:solidFill>
                <a:latin typeface="Hiragino Mincho ProN W6" charset="-128"/>
                <a:ea typeface="Hiragino Mincho ProN W6" charset="-128"/>
                <a:cs typeface="Hiragino Mincho ProN W6" charset="-128"/>
              </a:rPr>
              <a:t>日本で起業ブームを起こして欲しい</a:t>
            </a:r>
            <a:r>
              <a:rPr lang="ja-JP" altLang="en-US" sz="1100" b="1" dirty="0">
                <a:solidFill>
                  <a:schemeClr val="bg1"/>
                </a:solidFill>
                <a:latin typeface="Hiragino Mincho ProN W6" charset="-128"/>
                <a:ea typeface="Hiragino Mincho ProN W6" charset="-128"/>
                <a:cs typeface="Hiragino Mincho ProN W6" charset="-128"/>
              </a:rPr>
              <a:t>という理念から設立されました。</a:t>
            </a:r>
            <a:endParaRPr lang="en-US" altLang="ja-JP" sz="1400" b="1" dirty="0">
              <a:solidFill>
                <a:schemeClr val="bg1"/>
              </a:solidFill>
              <a:latin typeface="Hiragino Mincho ProN W6" charset="-128"/>
              <a:ea typeface="Hiragino Mincho ProN W6" charset="-128"/>
              <a:cs typeface="Hiragino Mincho ProN W6" charset="-128"/>
            </a:endParaRPr>
          </a:p>
          <a:p>
            <a:endParaRPr lang="en-US" sz="1200" b="1" dirty="0">
              <a:solidFill>
                <a:schemeClr val="bg1"/>
              </a:solidFill>
              <a:latin typeface="Hiragino Mincho ProN W6" charset="-128"/>
              <a:ea typeface="Hiragino Mincho ProN W6" charset="-128"/>
              <a:cs typeface="Hiragino Mincho ProN W6" charset="-128"/>
            </a:endParaRPr>
          </a:p>
          <a:p>
            <a:r>
              <a:rPr lang="ja-JP" altLang="en-US" sz="1100" b="1" dirty="0">
                <a:solidFill>
                  <a:schemeClr val="bg1"/>
                </a:solidFill>
                <a:latin typeface="Hiragino Mincho ProN W6" charset="-128"/>
                <a:ea typeface="Hiragino Mincho ProN W6" charset="-128"/>
                <a:cs typeface="Hiragino Mincho ProN W6" charset="-128"/>
              </a:rPr>
              <a:t>シリコンバレーを訪問して</a:t>
            </a:r>
            <a:r>
              <a:rPr lang="ja-JP" altLang="en-US" sz="1700" b="1" dirty="0">
                <a:solidFill>
                  <a:srgbClr val="FFFC00"/>
                </a:solidFill>
                <a:latin typeface="Hiragino Mincho ProN W6" charset="-128"/>
                <a:ea typeface="Hiragino Mincho ProN W6" charset="-128"/>
                <a:cs typeface="Hiragino Mincho ProN W6" charset="-128"/>
              </a:rPr>
              <a:t>世界最先端の技術や起業家精神</a:t>
            </a:r>
            <a:r>
              <a:rPr lang="ja-JP" altLang="en-US" sz="1100" b="1" dirty="0">
                <a:solidFill>
                  <a:schemeClr val="bg1"/>
                </a:solidFill>
                <a:latin typeface="Hiragino Mincho ProN W6" charset="-128"/>
                <a:ea typeface="Hiragino Mincho ProN W6" charset="-128"/>
                <a:cs typeface="Hiragino Mincho ProN W6" charset="-128"/>
              </a:rPr>
              <a:t>に触れ</a:t>
            </a:r>
            <a:br>
              <a:rPr lang="en-US" altLang="ja-JP" sz="1200" b="1" dirty="0">
                <a:solidFill>
                  <a:schemeClr val="bg1"/>
                </a:solidFill>
                <a:latin typeface="Hiragino Mincho ProN W6" charset="-128"/>
                <a:ea typeface="Hiragino Mincho ProN W6" charset="-128"/>
                <a:cs typeface="Hiragino Mincho ProN W6" charset="-128"/>
              </a:rPr>
            </a:br>
            <a:r>
              <a:rPr lang="ja-JP" altLang="en-US" sz="1100" b="1" dirty="0">
                <a:solidFill>
                  <a:schemeClr val="bg1"/>
                </a:solidFill>
                <a:latin typeface="Hiragino Mincho ProN W6" charset="-128"/>
                <a:ea typeface="Hiragino Mincho ProN W6" charset="-128"/>
                <a:cs typeface="Hiragino Mincho ProN W6" charset="-128"/>
              </a:rPr>
              <a:t>その</a:t>
            </a:r>
            <a:r>
              <a:rPr lang="ja-JP" altLang="en-US" sz="1700" b="1" dirty="0">
                <a:solidFill>
                  <a:srgbClr val="FFFC00"/>
                </a:solidFill>
                <a:latin typeface="Hiragino Mincho ProN W6" charset="-128"/>
                <a:ea typeface="Hiragino Mincho ProN W6" charset="-128"/>
                <a:cs typeface="Hiragino Mincho ProN W6" charset="-128"/>
              </a:rPr>
              <a:t>刺激</a:t>
            </a:r>
            <a:r>
              <a:rPr lang="ja-JP" altLang="en-US" sz="1100" b="1" dirty="0">
                <a:solidFill>
                  <a:schemeClr val="bg1"/>
                </a:solidFill>
                <a:latin typeface="Hiragino Mincho ProN W6" charset="-128"/>
                <a:ea typeface="Hiragino Mincho ProN W6" charset="-128"/>
                <a:cs typeface="Hiragino Mincho ProN W6" charset="-128"/>
              </a:rPr>
              <a:t>を</a:t>
            </a:r>
            <a:r>
              <a:rPr lang="ja-JP" altLang="en-US" sz="1700" b="1" dirty="0">
                <a:solidFill>
                  <a:srgbClr val="FFFC00"/>
                </a:solidFill>
                <a:latin typeface="Hiragino Mincho ProN W6" charset="-128"/>
                <a:ea typeface="Hiragino Mincho ProN W6" charset="-128"/>
                <a:cs typeface="Hiragino Mincho ProN W6" charset="-128"/>
              </a:rPr>
              <a:t>日本に持ち帰り</a:t>
            </a:r>
            <a:r>
              <a:rPr lang="ja-JP" altLang="en-US" sz="1100" b="1" dirty="0">
                <a:solidFill>
                  <a:schemeClr val="bg1"/>
                </a:solidFill>
                <a:latin typeface="Hiragino Mincho ProN W6" charset="-128"/>
                <a:ea typeface="Hiragino Mincho ProN W6" charset="-128"/>
                <a:cs typeface="Hiragino Mincho ProN W6" charset="-128"/>
              </a:rPr>
              <a:t>若い世代がどんどん</a:t>
            </a:r>
            <a:r>
              <a:rPr lang="ja-JP" altLang="en-US" sz="1700" b="1" dirty="0">
                <a:solidFill>
                  <a:srgbClr val="FFFC00"/>
                </a:solidFill>
                <a:latin typeface="Hiragino Mincho ProN W6" charset="-128"/>
                <a:ea typeface="Hiragino Mincho ProN W6" charset="-128"/>
                <a:cs typeface="Hiragino Mincho ProN W6" charset="-128"/>
              </a:rPr>
              <a:t>起業</a:t>
            </a:r>
            <a:r>
              <a:rPr lang="ja-JP" altLang="en-US" sz="1100" b="1" dirty="0">
                <a:solidFill>
                  <a:schemeClr val="bg1"/>
                </a:solidFill>
                <a:latin typeface="Hiragino Mincho ProN W6" charset="-128"/>
                <a:ea typeface="Hiragino Mincho ProN W6" charset="-128"/>
                <a:cs typeface="Hiragino Mincho ProN W6" charset="-128"/>
              </a:rPr>
              <a:t>することで</a:t>
            </a:r>
            <a:endParaRPr lang="en-US" altLang="ja-JP" sz="1100" b="1" dirty="0">
              <a:solidFill>
                <a:schemeClr val="bg1"/>
              </a:solidFill>
              <a:latin typeface="Hiragino Mincho ProN W6" charset="-128"/>
              <a:ea typeface="Hiragino Mincho ProN W6" charset="-128"/>
              <a:cs typeface="Hiragino Mincho ProN W6" charset="-128"/>
            </a:endParaRPr>
          </a:p>
          <a:p>
            <a:r>
              <a:rPr lang="ja-JP" altLang="en-US" sz="1100" b="1" dirty="0">
                <a:solidFill>
                  <a:schemeClr val="bg1"/>
                </a:solidFill>
                <a:latin typeface="Hiragino Mincho ProN W6" charset="-128"/>
                <a:ea typeface="Hiragino Mincho ProN W6" charset="-128"/>
                <a:cs typeface="Hiragino Mincho ProN W6" charset="-128"/>
              </a:rPr>
              <a:t>日本を変えていくことを願っています。</a:t>
            </a:r>
            <a:endParaRPr lang="en-US" altLang="ja-JP" sz="1100" b="1" dirty="0">
              <a:solidFill>
                <a:schemeClr val="bg1"/>
              </a:solidFill>
              <a:latin typeface="Hiragino Mincho ProN W6" charset="-128"/>
              <a:ea typeface="Hiragino Mincho ProN W6" charset="-128"/>
              <a:cs typeface="Hiragino Mincho ProN W6" charset="-128"/>
            </a:endParaRPr>
          </a:p>
          <a:p>
            <a:endParaRPr lang="en-US" sz="1200" b="1" dirty="0">
              <a:solidFill>
                <a:schemeClr val="bg1"/>
              </a:solidFill>
              <a:latin typeface="Hiragino Mincho ProN W6" charset="-128"/>
              <a:ea typeface="Hiragino Mincho ProN W6" charset="-128"/>
              <a:cs typeface="Hiragino Mincho ProN W6" charset="-128"/>
            </a:endParaRPr>
          </a:p>
          <a:p>
            <a:r>
              <a:rPr lang="ja-JP" altLang="en-US" sz="1100" b="1" dirty="0">
                <a:solidFill>
                  <a:schemeClr val="bg1"/>
                </a:solidFill>
                <a:latin typeface="Hiragino Mincho ProN W6" charset="-128"/>
                <a:ea typeface="Hiragino Mincho ProN W6" charset="-128"/>
                <a:cs typeface="Hiragino Mincho ProN W6" charset="-128"/>
              </a:rPr>
              <a:t>学生への支援一つ一つがやがて大きな改革となり日本の未来を明るくします。</a:t>
            </a:r>
            <a:br>
              <a:rPr lang="en-US" altLang="ja-JP" sz="1100" b="1" dirty="0">
                <a:solidFill>
                  <a:schemeClr val="bg1"/>
                </a:solidFill>
                <a:latin typeface="Hiragino Mincho ProN W6" charset="-128"/>
                <a:ea typeface="Hiragino Mincho ProN W6" charset="-128"/>
                <a:cs typeface="Hiragino Mincho ProN W6" charset="-128"/>
              </a:rPr>
            </a:br>
            <a:br>
              <a:rPr lang="en-US" altLang="ja-JP" sz="1200" b="1" dirty="0">
                <a:solidFill>
                  <a:schemeClr val="bg1"/>
                </a:solidFill>
                <a:latin typeface="Hiragino Mincho ProN W6" charset="-128"/>
                <a:ea typeface="Hiragino Mincho ProN W6" charset="-128"/>
                <a:cs typeface="Hiragino Mincho ProN W6" charset="-128"/>
              </a:rPr>
            </a:br>
            <a:r>
              <a:rPr lang="ja-JP" altLang="en-US" sz="1700" b="1" dirty="0">
                <a:solidFill>
                  <a:srgbClr val="FFFC00"/>
                </a:solidFill>
                <a:latin typeface="Hiragino Mincho ProN W6" charset="-128"/>
                <a:ea typeface="Hiragino Mincho ProN W6" charset="-128"/>
                <a:cs typeface="Hiragino Mincho ProN W6" charset="-128"/>
              </a:rPr>
              <a:t>日本の未来である「学生の育成」に貢献しませんか。</a:t>
            </a:r>
            <a:endParaRPr lang="en-US" altLang="ja-JP" sz="1700" b="1" dirty="0">
              <a:solidFill>
                <a:srgbClr val="FFFC00"/>
              </a:solidFill>
              <a:latin typeface="Hiragino Mincho ProN W6" charset="-128"/>
              <a:ea typeface="Hiragino Mincho ProN W6" charset="-128"/>
              <a:cs typeface="Hiragino Mincho ProN W6" charset="-128"/>
            </a:endParaRPr>
          </a:p>
          <a:p>
            <a:endParaRPr lang="en-US" sz="1200" b="1" dirty="0">
              <a:solidFill>
                <a:srgbClr val="00FFFF"/>
              </a:solidFill>
              <a:latin typeface="Hiragino Mincho ProN W6" charset="-128"/>
              <a:ea typeface="Hiragino Mincho ProN W6" charset="-128"/>
              <a:cs typeface="Hiragino Mincho ProN W6" charset="-128"/>
            </a:endParaRPr>
          </a:p>
          <a:p>
            <a:r>
              <a:rPr lang="ja-JP" altLang="en-US" sz="1100" b="1" dirty="0">
                <a:solidFill>
                  <a:schemeClr val="bg1"/>
                </a:solidFill>
                <a:latin typeface="Hiragino Mincho ProN W6" charset="-128"/>
                <a:ea typeface="Hiragino Mincho ProN W6" charset="-128"/>
                <a:cs typeface="Hiragino Mincho ProN W6" charset="-128"/>
              </a:rPr>
              <a:t>シリコンバレー勉強合宿スカラーシップはペガサス・テック・ベンチャーズと共に</a:t>
            </a:r>
            <a:endParaRPr lang="en-US" altLang="ja-JP" sz="1100" b="1" dirty="0">
              <a:solidFill>
                <a:schemeClr val="bg1"/>
              </a:solidFill>
              <a:latin typeface="Hiragino Mincho ProN W6" charset="-128"/>
              <a:ea typeface="Hiragino Mincho ProN W6" charset="-128"/>
              <a:cs typeface="Hiragino Mincho ProN W6" charset="-128"/>
            </a:endParaRPr>
          </a:p>
          <a:p>
            <a:r>
              <a:rPr lang="ja-JP" altLang="en-US" sz="1100" b="1" dirty="0">
                <a:solidFill>
                  <a:schemeClr val="bg1"/>
                </a:solidFill>
                <a:latin typeface="Hiragino Mincho ProN W6" charset="-128"/>
                <a:ea typeface="Hiragino Mincho ProN W6" charset="-128"/>
                <a:cs typeface="Hiragino Mincho ProN W6" charset="-128"/>
              </a:rPr>
              <a:t>日本の未来である日本の学生の育成を</a:t>
            </a:r>
            <a:r>
              <a:rPr lang="ja-JP" altLang="en-US" sz="1700" b="1" dirty="0">
                <a:solidFill>
                  <a:srgbClr val="FFFC00"/>
                </a:solidFill>
                <a:latin typeface="Hiragino Mincho ProN W6" charset="-128"/>
                <a:ea typeface="Hiragino Mincho ProN W6" charset="-128"/>
                <a:cs typeface="Hiragino Mincho ProN W6" charset="-128"/>
              </a:rPr>
              <a:t>ご支援いただける仲間</a:t>
            </a:r>
            <a:r>
              <a:rPr lang="ja-JP" altLang="en-US" sz="1100" b="1" dirty="0">
                <a:solidFill>
                  <a:schemeClr val="bg1"/>
                </a:solidFill>
                <a:latin typeface="Hiragino Mincho ProN W6" charset="-128"/>
                <a:ea typeface="Hiragino Mincho ProN W6" charset="-128"/>
                <a:cs typeface="Hiragino Mincho ProN W6" charset="-128"/>
              </a:rPr>
              <a:t>を探しています。</a:t>
            </a:r>
            <a:endParaRPr lang="en-US" sz="1200" b="1" dirty="0">
              <a:solidFill>
                <a:schemeClr val="bg1"/>
              </a:solidFill>
              <a:latin typeface="Hiragino Mincho ProN W6" charset="-128"/>
              <a:ea typeface="Hiragino Mincho ProN W6" charset="-128"/>
              <a:cs typeface="Hiragino Mincho ProN W6" charset="-128"/>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906" y="1234814"/>
            <a:ext cx="2683494" cy="3293817"/>
          </a:xfrm>
          <a:prstGeom prst="rect">
            <a:avLst/>
          </a:prstGeom>
        </p:spPr>
      </p:pic>
      <p:sp>
        <p:nvSpPr>
          <p:cNvPr id="9" name="TextBox 8">
            <a:extLst>
              <a:ext uri="{FF2B5EF4-FFF2-40B4-BE49-F238E27FC236}">
                <a16:creationId xmlns:a16="http://schemas.microsoft.com/office/drawing/2014/main" id="{2D01FFDE-B90A-3945-8B58-0E0763CD1727}"/>
              </a:ext>
            </a:extLst>
          </p:cNvPr>
          <p:cNvSpPr txBox="1"/>
          <p:nvPr/>
        </p:nvSpPr>
        <p:spPr>
          <a:xfrm>
            <a:off x="8915400" y="4857750"/>
            <a:ext cx="228600" cy="261610"/>
          </a:xfrm>
          <a:prstGeom prst="rect">
            <a:avLst/>
          </a:prstGeom>
          <a:noFill/>
        </p:spPr>
        <p:txBody>
          <a:bodyPr wrap="square" rtlCol="0" anchor="ctr">
            <a:spAutoFit/>
          </a:bodyPr>
          <a:lstStyle/>
          <a:p>
            <a:pPr algn="ctr"/>
            <a:r>
              <a:rPr lang="en-US" altLang="ja-JP" sz="1050">
                <a:solidFill>
                  <a:schemeClr val="bg1">
                    <a:lumMod val="65000"/>
                  </a:schemeClr>
                </a:solidFill>
                <a:latin typeface="Hiragino Mincho ProN W3" charset="-128"/>
                <a:ea typeface="Hiragino Mincho ProN W3" charset="-128"/>
                <a:cs typeface="Hiragino Mincho ProN W3" charset="-128"/>
              </a:rPr>
              <a:t>2</a:t>
            </a:r>
            <a:endParaRPr lang="en-US" altLang="ja-JP" sz="1050" dirty="0">
              <a:solidFill>
                <a:schemeClr val="bg1">
                  <a:lumMod val="65000"/>
                </a:schemeClr>
              </a:solidFill>
              <a:latin typeface="Hiragino Mincho ProN W3" charset="-128"/>
              <a:ea typeface="Hiragino Mincho ProN W3" charset="-128"/>
              <a:cs typeface="Hiragino Mincho ProN W3" charset="-128"/>
            </a:endParaRPr>
          </a:p>
        </p:txBody>
      </p:sp>
      <p:sp>
        <p:nvSpPr>
          <p:cNvPr id="5" name="TextBox 4">
            <a:extLst>
              <a:ext uri="{FF2B5EF4-FFF2-40B4-BE49-F238E27FC236}">
                <a16:creationId xmlns:a16="http://schemas.microsoft.com/office/drawing/2014/main" id="{5565264E-5E99-34C4-5D1F-5C2DA42C96A5}"/>
              </a:ext>
            </a:extLst>
          </p:cNvPr>
          <p:cNvSpPr txBox="1"/>
          <p:nvPr/>
        </p:nvSpPr>
        <p:spPr>
          <a:xfrm>
            <a:off x="6110459" y="4584067"/>
            <a:ext cx="3581400" cy="461665"/>
          </a:xfrm>
          <a:prstGeom prst="rect">
            <a:avLst/>
          </a:prstGeom>
          <a:noFill/>
        </p:spPr>
        <p:txBody>
          <a:bodyPr wrap="square" rtlCol="0">
            <a:spAutoFit/>
          </a:bodyPr>
          <a:lstStyle/>
          <a:p>
            <a:r>
              <a:rPr lang="en-US" sz="1200" dirty="0">
                <a:solidFill>
                  <a:schemeClr val="bg1"/>
                </a:solidFill>
                <a:hlinkClick r:id="rId4"/>
              </a:rPr>
              <a:t>https://www.startupworldcup.io/scholarship</a:t>
            </a:r>
            <a:endParaRPr lang="en-US" sz="1200" dirty="0">
              <a:solidFill>
                <a:schemeClr val="bg1"/>
              </a:solidFill>
            </a:endParaRPr>
          </a:p>
          <a:p>
            <a:endParaRPr lang="en-US" sz="1200" dirty="0">
              <a:solidFill>
                <a:schemeClr val="bg1"/>
              </a:solidFill>
            </a:endParaRPr>
          </a:p>
        </p:txBody>
      </p:sp>
    </p:spTree>
    <p:extLst>
      <p:ext uri="{BB962C8B-B14F-4D97-AF65-F5344CB8AC3E}">
        <p14:creationId xmlns:p14="http://schemas.microsoft.com/office/powerpoint/2010/main" val="1467595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2" name="Rectangle 21"/>
          <p:cNvSpPr/>
          <p:nvPr/>
        </p:nvSpPr>
        <p:spPr>
          <a:xfrm>
            <a:off x="0" y="4857750"/>
            <a:ext cx="9144000" cy="285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059243" y="907094"/>
            <a:ext cx="5013932" cy="3924201"/>
          </a:xfrm>
          <a:prstGeom prst="rect">
            <a:avLst/>
          </a:prstGeom>
          <a:solidFill>
            <a:schemeClr val="tx1">
              <a:alpha val="6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158969"/>
            <a:ext cx="9144000" cy="660181"/>
          </a:xfrm>
          <a:prstGeom prst="rect">
            <a:avLst/>
          </a:prstGeom>
        </p:spPr>
        <p:txBody>
          <a:bodyPr wrap="square"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ja-JP" altLang="en-US" sz="1600" u="none" strike="noStrike" kern="1200" cap="none" normalizeH="0" baseline="0" noProof="0" dirty="0">
                <a:ln>
                  <a:noFill/>
                </a:ln>
                <a:solidFill>
                  <a:srgbClr val="FFFFFF"/>
                </a:solidFill>
                <a:effectLst/>
                <a:uLnTx/>
                <a:uFillTx/>
                <a:latin typeface="ヒラギノ明朝 ProN W6"/>
                <a:ea typeface="ヒラギノ明朝 ProN W6"/>
                <a:cs typeface="ヒラギノ明朝 ProN W6"/>
              </a:rPr>
              <a:t>スタートアップ</a:t>
            </a:r>
            <a:r>
              <a:rPr lang="ja-JP" altLang="en-US" sz="1600" dirty="0">
                <a:solidFill>
                  <a:srgbClr val="FFFFFF"/>
                </a:solidFill>
                <a:latin typeface="ヒラギノ明朝 ProN W6"/>
                <a:ea typeface="ヒラギノ明朝 ProN W6"/>
                <a:cs typeface="ヒラギノ明朝 ProN W6"/>
              </a:rPr>
              <a:t>ワールドカップ</a:t>
            </a:r>
            <a:r>
              <a:rPr lang="en-US" altLang="ja-JP" sz="1600" dirty="0">
                <a:solidFill>
                  <a:srgbClr val="FFFFFF"/>
                </a:solidFill>
                <a:latin typeface="ヒラギノ明朝 ProN W6"/>
                <a:ea typeface="ヒラギノ明朝 ProN W6"/>
                <a:cs typeface="ヒラギノ明朝 ProN W6"/>
              </a:rPr>
              <a:t>2022</a:t>
            </a:r>
            <a:endParaRPr lang="ja-JP" altLang="en-US" sz="1600" dirty="0">
              <a:solidFill>
                <a:srgbClr val="FFFFFF"/>
              </a:solidFill>
              <a:latin typeface="ヒラギノ明朝 ProN W6"/>
              <a:ea typeface="ヒラギノ明朝 ProN W6"/>
              <a:cs typeface="ヒラギノ明朝 ProN W6"/>
            </a:endParaRPr>
          </a:p>
          <a:p>
            <a:pPr marL="0" marR="0" lvl="0" indent="0" algn="ctr" defTabSz="914400" rtl="0" eaLnBrk="1" fontAlgn="auto" latinLnBrk="0" hangingPunct="1">
              <a:lnSpc>
                <a:spcPct val="90000"/>
              </a:lnSpc>
              <a:spcBef>
                <a:spcPts val="0"/>
              </a:spcBef>
              <a:spcAft>
                <a:spcPts val="0"/>
              </a:spcAft>
              <a:buClrTx/>
              <a:buSzTx/>
              <a:buFontTx/>
              <a:buNone/>
              <a:tabLst/>
              <a:defRPr/>
            </a:pPr>
            <a:r>
              <a:rPr lang="ja-JP" altLang="en-US" sz="2500" dirty="0">
                <a:solidFill>
                  <a:srgbClr val="FFFFFF"/>
                </a:solidFill>
                <a:latin typeface="ヒラギノ明朝 ProN W6"/>
                <a:ea typeface="ヒラギノ明朝 ProN W6"/>
                <a:cs typeface="ヒラギノ明朝 ProN W6"/>
              </a:rPr>
              <a:t>シリコンバレー勉強合宿スカラーシップの目標</a:t>
            </a:r>
            <a:endParaRPr lang="en-US" altLang="ja-JP" sz="2500" dirty="0">
              <a:solidFill>
                <a:srgbClr val="FFFFFF"/>
              </a:solidFill>
              <a:latin typeface="ヒラギノ明朝 ProN W6"/>
              <a:ea typeface="ヒラギノ明朝 ProN W6"/>
              <a:cs typeface="ヒラギノ明朝 ProN W6"/>
            </a:endParaRPr>
          </a:p>
        </p:txBody>
      </p:sp>
      <p:sp>
        <p:nvSpPr>
          <p:cNvPr id="23" name="TextBox 22">
            <a:extLst>
              <a:ext uri="{FF2B5EF4-FFF2-40B4-BE49-F238E27FC236}">
                <a16:creationId xmlns:a16="http://schemas.microsoft.com/office/drawing/2014/main" id="{2D01FFDE-B90A-3945-8B58-0E0763CD1727}"/>
              </a:ext>
            </a:extLst>
          </p:cNvPr>
          <p:cNvSpPr txBox="1"/>
          <p:nvPr/>
        </p:nvSpPr>
        <p:spPr>
          <a:xfrm>
            <a:off x="2066628" y="1028917"/>
            <a:ext cx="5006547" cy="1569660"/>
          </a:xfrm>
          <a:prstGeom prst="rect">
            <a:avLst/>
          </a:prstGeom>
          <a:noFill/>
        </p:spPr>
        <p:txBody>
          <a:bodyPr wrap="square" rtlCol="0">
            <a:spAutoFit/>
          </a:bodyPr>
          <a:lstStyle/>
          <a:p>
            <a:pPr algn="ctr"/>
            <a:r>
              <a:rPr lang="ja-JP" altLang="en-US" sz="2000" b="1" dirty="0">
                <a:solidFill>
                  <a:srgbClr val="FFFC00"/>
                </a:solidFill>
                <a:latin typeface="Hiragino Mincho ProN W6" charset="-128"/>
                <a:ea typeface="Hiragino Mincho ProN W6" charset="-128"/>
                <a:cs typeface="Hiragino Mincho ProN W6" charset="-128"/>
              </a:rPr>
              <a:t>日本の</a:t>
            </a:r>
            <a:r>
              <a:rPr lang="ja-JP" altLang="en-US" sz="3200" b="1" dirty="0">
                <a:solidFill>
                  <a:srgbClr val="FFFC00"/>
                </a:solidFill>
                <a:latin typeface="Hiragino Mincho ProN W6" charset="-128"/>
                <a:ea typeface="Hiragino Mincho ProN W6" charset="-128"/>
                <a:cs typeface="Hiragino Mincho ProN W6" charset="-128"/>
              </a:rPr>
              <a:t>学生</a:t>
            </a:r>
            <a:r>
              <a:rPr lang="ja-JP" altLang="en-US" sz="2000" b="1" dirty="0">
                <a:solidFill>
                  <a:srgbClr val="FFFC00"/>
                </a:solidFill>
                <a:latin typeface="Hiragino Mincho ProN W6" charset="-128"/>
                <a:ea typeface="Hiragino Mincho ProN W6" charset="-128"/>
                <a:cs typeface="Hiragino Mincho ProN W6" charset="-128"/>
              </a:rPr>
              <a:t>に</a:t>
            </a:r>
            <a:endParaRPr lang="en-US" altLang="ja-JP" sz="2000" b="1" dirty="0">
              <a:solidFill>
                <a:srgbClr val="FFFC00"/>
              </a:solidFill>
              <a:latin typeface="Hiragino Mincho ProN W6" charset="-128"/>
              <a:ea typeface="Hiragino Mincho ProN W6" charset="-128"/>
              <a:cs typeface="Hiragino Mincho ProN W6" charset="-128"/>
            </a:endParaRPr>
          </a:p>
          <a:p>
            <a:pPr algn="ctr"/>
            <a:r>
              <a:rPr lang="ja-JP" altLang="en-US" sz="3200" b="1" dirty="0">
                <a:solidFill>
                  <a:srgbClr val="FFFC00"/>
                </a:solidFill>
                <a:latin typeface="Hiragino Mincho ProN W6" charset="-128"/>
                <a:ea typeface="Hiragino Mincho ProN W6" charset="-128"/>
                <a:cs typeface="Hiragino Mincho ProN W6" charset="-128"/>
              </a:rPr>
              <a:t>日本の未来</a:t>
            </a:r>
            <a:r>
              <a:rPr lang="ja-JP" altLang="en-US" sz="2000" b="1" dirty="0">
                <a:solidFill>
                  <a:srgbClr val="FFFC00"/>
                </a:solidFill>
                <a:latin typeface="Hiragino Mincho ProN W6" charset="-128"/>
                <a:ea typeface="Hiragino Mincho ProN W6" charset="-128"/>
                <a:cs typeface="Hiragino Mincho ProN W6" charset="-128"/>
              </a:rPr>
              <a:t>を変える</a:t>
            </a:r>
            <a:endParaRPr lang="en-US" altLang="ja-JP" sz="2000" b="1" dirty="0">
              <a:solidFill>
                <a:srgbClr val="FFFC00"/>
              </a:solidFill>
              <a:latin typeface="Hiragino Mincho ProN W6" charset="-128"/>
              <a:ea typeface="Hiragino Mincho ProN W6" charset="-128"/>
              <a:cs typeface="Hiragino Mincho ProN W6" charset="-128"/>
            </a:endParaRPr>
          </a:p>
          <a:p>
            <a:pPr algn="ctr"/>
            <a:r>
              <a:rPr lang="ja-JP" altLang="en-US" sz="3200" b="1" dirty="0">
                <a:solidFill>
                  <a:srgbClr val="FFFC00"/>
                </a:solidFill>
                <a:latin typeface="Hiragino Mincho ProN W6" charset="-128"/>
                <a:ea typeface="Hiragino Mincho ProN W6" charset="-128"/>
                <a:cs typeface="Hiragino Mincho ProN W6" charset="-128"/>
              </a:rPr>
              <a:t>起業家</a:t>
            </a:r>
            <a:r>
              <a:rPr lang="ja-JP" altLang="en-US" sz="2000" b="1" dirty="0">
                <a:solidFill>
                  <a:srgbClr val="FFFC00"/>
                </a:solidFill>
                <a:latin typeface="Hiragino Mincho ProN W6" charset="-128"/>
                <a:ea typeface="Hiragino Mincho ProN W6" charset="-128"/>
                <a:cs typeface="Hiragino Mincho ProN W6" charset="-128"/>
              </a:rPr>
              <a:t>になって欲しい</a:t>
            </a:r>
            <a:endParaRPr lang="en-US" sz="2000" b="1" dirty="0">
              <a:solidFill>
                <a:srgbClr val="FFFC00"/>
              </a:solidFill>
              <a:latin typeface="Hiragino Mincho ProN W6" charset="-128"/>
              <a:ea typeface="Hiragino Mincho ProN W6" charset="-128"/>
              <a:cs typeface="Hiragino Mincho ProN W6" charset="-128"/>
            </a:endParaRPr>
          </a:p>
        </p:txBody>
      </p:sp>
      <p:sp>
        <p:nvSpPr>
          <p:cNvPr id="28" name="TextBox 27">
            <a:extLst>
              <a:ext uri="{FF2B5EF4-FFF2-40B4-BE49-F238E27FC236}">
                <a16:creationId xmlns:a16="http://schemas.microsoft.com/office/drawing/2014/main" id="{BCC311AB-2947-1945-9161-B4138DCEC983}"/>
              </a:ext>
            </a:extLst>
          </p:cNvPr>
          <p:cNvSpPr txBox="1"/>
          <p:nvPr/>
        </p:nvSpPr>
        <p:spPr>
          <a:xfrm>
            <a:off x="2219379" y="2695333"/>
            <a:ext cx="4714821" cy="1938992"/>
          </a:xfrm>
          <a:prstGeom prst="rect">
            <a:avLst/>
          </a:prstGeom>
          <a:noFill/>
        </p:spPr>
        <p:txBody>
          <a:bodyPr wrap="square" rtlCol="0">
            <a:spAutoFit/>
          </a:bodyPr>
          <a:lstStyle/>
          <a:p>
            <a:pPr marL="285750" indent="-285750">
              <a:buFont typeface="Wingdings" charset="2"/>
              <a:buChar char="§"/>
            </a:pPr>
            <a:r>
              <a:rPr lang="ja-JP" altLang="en-US" sz="1600" b="1" dirty="0">
                <a:solidFill>
                  <a:schemeClr val="bg1"/>
                </a:solidFill>
                <a:latin typeface="Hiragino Mincho ProN W6" charset="-128"/>
                <a:ea typeface="Hiragino Mincho ProN W6" charset="-128"/>
                <a:cs typeface="Hiragino Mincho ProN W6" charset="-128"/>
              </a:rPr>
              <a:t>日本から起業家をさらに生み出すべく</a:t>
            </a:r>
            <a:br>
              <a:rPr lang="en-US" altLang="ja-JP" sz="1600" b="1" dirty="0">
                <a:solidFill>
                  <a:schemeClr val="bg1"/>
                </a:solidFill>
                <a:latin typeface="Hiragino Mincho ProN W6" charset="-128"/>
                <a:ea typeface="Hiragino Mincho ProN W6" charset="-128"/>
                <a:cs typeface="Hiragino Mincho ProN W6" charset="-128"/>
              </a:rPr>
            </a:br>
            <a:r>
              <a:rPr lang="ja-JP" altLang="en-US" sz="1600" b="1" dirty="0">
                <a:solidFill>
                  <a:schemeClr val="bg1"/>
                </a:solidFill>
                <a:latin typeface="Hiragino Mincho ProN W6" charset="-128"/>
                <a:ea typeface="Hiragino Mincho ProN W6" charset="-128"/>
                <a:cs typeface="Hiragino Mincho ProN W6" charset="-128"/>
              </a:rPr>
              <a:t>多くの学生にシリコンバレーを経験いただく</a:t>
            </a:r>
            <a:endParaRPr lang="en-US" altLang="ja-JP" sz="1600" b="1" dirty="0">
              <a:solidFill>
                <a:schemeClr val="bg1"/>
              </a:solidFill>
              <a:latin typeface="Hiragino Mincho ProN W6" charset="-128"/>
              <a:ea typeface="Hiragino Mincho ProN W6" charset="-128"/>
              <a:cs typeface="Hiragino Mincho ProN W6" charset="-128"/>
            </a:endParaRPr>
          </a:p>
          <a:p>
            <a:pPr marL="285750" indent="-285750">
              <a:buFont typeface="Wingdings" charset="2"/>
              <a:buChar char="§"/>
            </a:pPr>
            <a:endParaRPr lang="en-US" altLang="ja-JP" sz="800" b="1" dirty="0">
              <a:solidFill>
                <a:schemeClr val="bg1"/>
              </a:solidFill>
              <a:latin typeface="Hiragino Mincho ProN W6" charset="-128"/>
              <a:ea typeface="Hiragino Mincho ProN W6" charset="-128"/>
              <a:cs typeface="Hiragino Mincho ProN W6" charset="-128"/>
            </a:endParaRPr>
          </a:p>
          <a:p>
            <a:pPr marL="285750" indent="-285750">
              <a:buFont typeface="Wingdings" charset="2"/>
              <a:buChar char="§"/>
            </a:pPr>
            <a:r>
              <a:rPr lang="ja-JP" altLang="en-US" sz="1600" b="1" dirty="0">
                <a:solidFill>
                  <a:schemeClr val="bg1"/>
                </a:solidFill>
                <a:latin typeface="Hiragino Mincho ProN W6" charset="-128"/>
                <a:ea typeface="Hiragino Mincho ProN W6" charset="-128"/>
                <a:cs typeface="Hiragino Mincho ProN W6" charset="-128"/>
              </a:rPr>
              <a:t>シリコンバレーの起業家精神や起業家のエネルギーを日本の学生にお伝えする</a:t>
            </a:r>
            <a:endParaRPr lang="en-US" altLang="ja-JP" sz="1600" b="1" dirty="0">
              <a:solidFill>
                <a:schemeClr val="bg1"/>
              </a:solidFill>
              <a:latin typeface="Hiragino Mincho ProN W6" charset="-128"/>
              <a:ea typeface="Hiragino Mincho ProN W6" charset="-128"/>
              <a:cs typeface="Hiragino Mincho ProN W6" charset="-128"/>
            </a:endParaRPr>
          </a:p>
          <a:p>
            <a:pPr marL="285750" indent="-285750">
              <a:buFont typeface="Wingdings" charset="2"/>
              <a:buChar char="§"/>
            </a:pPr>
            <a:endParaRPr lang="en-US" altLang="ja-JP" sz="800" b="1" dirty="0">
              <a:solidFill>
                <a:schemeClr val="bg1"/>
              </a:solidFill>
              <a:latin typeface="Hiragino Mincho ProN W6" charset="-128"/>
              <a:ea typeface="Hiragino Mincho ProN W6" charset="-128"/>
              <a:cs typeface="Hiragino Mincho ProN W6" charset="-128"/>
            </a:endParaRPr>
          </a:p>
          <a:p>
            <a:pPr marL="285750" indent="-285750">
              <a:buFont typeface="Wingdings" charset="2"/>
              <a:buChar char="§"/>
            </a:pPr>
            <a:r>
              <a:rPr lang="ja-JP" altLang="en-US" sz="1600" b="1" dirty="0">
                <a:solidFill>
                  <a:schemeClr val="bg1"/>
                </a:solidFill>
                <a:latin typeface="Hiragino Mincho ProN W6" charset="-128"/>
                <a:ea typeface="Hiragino Mincho ProN W6" charset="-128"/>
                <a:cs typeface="Hiragino Mincho ProN W6" charset="-128"/>
              </a:rPr>
              <a:t>現地のノウハウを肌で感じ学んでもらう</a:t>
            </a:r>
            <a:endParaRPr lang="en-US" altLang="ja-JP" sz="1600" b="1" dirty="0">
              <a:solidFill>
                <a:schemeClr val="bg1"/>
              </a:solidFill>
              <a:latin typeface="Hiragino Mincho ProN W6" charset="-128"/>
              <a:ea typeface="Hiragino Mincho ProN W6" charset="-128"/>
              <a:cs typeface="Hiragino Mincho ProN W6" charset="-128"/>
            </a:endParaRPr>
          </a:p>
          <a:p>
            <a:pPr marL="285750" indent="-285750">
              <a:buFont typeface="Wingdings" charset="2"/>
              <a:buChar char="§"/>
            </a:pPr>
            <a:endParaRPr lang="en-US" altLang="ja-JP" sz="800" b="1" dirty="0">
              <a:solidFill>
                <a:schemeClr val="bg1"/>
              </a:solidFill>
              <a:latin typeface="Hiragino Mincho ProN W6" charset="-128"/>
              <a:ea typeface="Hiragino Mincho ProN W6" charset="-128"/>
              <a:cs typeface="Hiragino Mincho ProN W6" charset="-128"/>
            </a:endParaRPr>
          </a:p>
          <a:p>
            <a:pPr marL="285750" indent="-285750">
              <a:buFont typeface="Wingdings" charset="2"/>
              <a:buChar char="§"/>
            </a:pPr>
            <a:r>
              <a:rPr lang="ja-JP" altLang="en-US" sz="1600" b="1" dirty="0">
                <a:solidFill>
                  <a:schemeClr val="bg1"/>
                </a:solidFill>
                <a:latin typeface="Hiragino Mincho ProN W6" charset="-128"/>
                <a:ea typeface="Hiragino Mincho ProN W6" charset="-128"/>
                <a:cs typeface="Hiragino Mincho ProN W6" charset="-128"/>
              </a:rPr>
              <a:t>起業やイノベーションに興味を持ってもらう</a:t>
            </a:r>
            <a:endParaRPr lang="en-US" altLang="ja-JP" sz="1600" b="1" dirty="0">
              <a:solidFill>
                <a:schemeClr val="bg1"/>
              </a:solidFill>
              <a:latin typeface="Hiragino Mincho ProN W6" charset="-128"/>
              <a:ea typeface="Hiragino Mincho ProN W6" charset="-128"/>
              <a:cs typeface="Hiragino Mincho ProN W6" charset="-128"/>
            </a:endParaRPr>
          </a:p>
        </p:txBody>
      </p:sp>
      <p:sp>
        <p:nvSpPr>
          <p:cNvPr id="31" name="Rectangle 30"/>
          <p:cNvSpPr/>
          <p:nvPr/>
        </p:nvSpPr>
        <p:spPr>
          <a:xfrm>
            <a:off x="2358038" y="3488567"/>
            <a:ext cx="2362200" cy="351186"/>
          </a:xfrm>
          <a:prstGeom prst="rect">
            <a:avLst/>
          </a:prstGeom>
        </p:spPr>
        <p:txBody>
          <a:bodyPr wrap="square" anchor="ctr">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000" b="0" i="0" u="none" strike="noStrike" kern="1200" cap="none" spc="-150" normalizeH="0" baseline="0" noProof="0" dirty="0">
              <a:ln>
                <a:noFill/>
              </a:ln>
              <a:effectLst/>
              <a:uLnTx/>
              <a:uFillTx/>
              <a:latin typeface="Abadi MT Condensed Extra Bold"/>
              <a:ea typeface="+mn-ea"/>
              <a:cs typeface="Abadi MT Condensed Extra Bold"/>
            </a:endParaRPr>
          </a:p>
        </p:txBody>
      </p: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171" y="895350"/>
            <a:ext cx="1530074" cy="1037315"/>
          </a:xfrm>
          <a:prstGeom prst="rect">
            <a:avLst/>
          </a:prstGeom>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88" y="2934878"/>
            <a:ext cx="1523572" cy="1015715"/>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594" y="1913777"/>
            <a:ext cx="1527266" cy="1032171"/>
          </a:xfrm>
          <a:prstGeom prst="rect">
            <a:avLst/>
          </a:prstGeom>
        </p:spPr>
      </p:pic>
      <p:pic>
        <p:nvPicPr>
          <p:cNvPr id="37" name="Picture 36"/>
          <p:cNvPicPr>
            <a:picLocks noChangeAspect="1"/>
          </p:cNvPicPr>
          <p:nvPr/>
        </p:nvPicPr>
        <p:blipFill>
          <a:blip r:embed="rId7"/>
          <a:stretch>
            <a:fillRect/>
          </a:stretch>
        </p:blipFill>
        <p:spPr>
          <a:xfrm>
            <a:off x="7087028" y="1854954"/>
            <a:ext cx="1529571" cy="938630"/>
          </a:xfrm>
          <a:prstGeom prst="rect">
            <a:avLst/>
          </a:prstGeom>
        </p:spPr>
      </p:pic>
      <p:pic>
        <p:nvPicPr>
          <p:cNvPr id="38" name="Picture 37"/>
          <p:cNvPicPr>
            <a:picLocks noChangeAspect="1"/>
          </p:cNvPicPr>
          <p:nvPr/>
        </p:nvPicPr>
        <p:blipFill>
          <a:blip r:embed="rId8"/>
          <a:stretch>
            <a:fillRect/>
          </a:stretch>
        </p:blipFill>
        <p:spPr>
          <a:xfrm>
            <a:off x="7079644" y="909552"/>
            <a:ext cx="1536956" cy="942814"/>
          </a:xfrm>
          <a:prstGeom prst="rect">
            <a:avLst/>
          </a:prstGeom>
        </p:spPr>
      </p:pic>
      <p:pic>
        <p:nvPicPr>
          <p:cNvPr id="39" name="図 27">
            <a:extLst>
              <a:ext uri="{FF2B5EF4-FFF2-40B4-BE49-F238E27FC236}">
                <a16:creationId xmlns:a16="http://schemas.microsoft.com/office/drawing/2014/main" id="{E12FD915-EE69-4B38-9418-829A70A4F8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73642" y="2792232"/>
            <a:ext cx="1543424" cy="944112"/>
          </a:xfrm>
          <a:prstGeom prst="rect">
            <a:avLst/>
          </a:prstGeom>
        </p:spPr>
      </p:pic>
      <p:pic>
        <p:nvPicPr>
          <p:cNvPr id="40" name="Picture 39"/>
          <p:cNvPicPr>
            <a:picLocks noChangeAspect="1"/>
          </p:cNvPicPr>
          <p:nvPr/>
        </p:nvPicPr>
        <p:blipFill>
          <a:blip r:embed="rId10"/>
          <a:stretch>
            <a:fillRect/>
          </a:stretch>
        </p:blipFill>
        <p:spPr>
          <a:xfrm>
            <a:off x="7088151" y="3730863"/>
            <a:ext cx="1528448" cy="1098982"/>
          </a:xfrm>
          <a:prstGeom prst="rect">
            <a:avLst/>
          </a:prstGeom>
        </p:spPr>
      </p:pic>
      <p:pic>
        <p:nvPicPr>
          <p:cNvPr id="59" name="Picture 5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7818" y="3816716"/>
            <a:ext cx="1530957" cy="1012330"/>
          </a:xfrm>
          <a:prstGeom prst="rect">
            <a:avLst/>
          </a:prstGeom>
        </p:spPr>
      </p:pic>
      <p:sp>
        <p:nvSpPr>
          <p:cNvPr id="43" name="Rectangle 42"/>
          <p:cNvSpPr/>
          <p:nvPr/>
        </p:nvSpPr>
        <p:spPr>
          <a:xfrm>
            <a:off x="2051860" y="900526"/>
            <a:ext cx="5027783" cy="3924300"/>
          </a:xfrm>
          <a:prstGeom prst="rect">
            <a:avLst/>
          </a:prstGeom>
          <a:no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ヒラギノ角ゴ Std W8"/>
              <a:ea typeface="ヒラギノ角ゴ Std W8"/>
              <a:cs typeface="ヒラギノ角ゴ Std W8"/>
            </a:endParaRPr>
          </a:p>
        </p:txBody>
      </p:sp>
      <p:sp>
        <p:nvSpPr>
          <p:cNvPr id="21" name="TextBox 20">
            <a:extLst>
              <a:ext uri="{FF2B5EF4-FFF2-40B4-BE49-F238E27FC236}">
                <a16:creationId xmlns:a16="http://schemas.microsoft.com/office/drawing/2014/main" id="{2D01FFDE-B90A-3945-8B58-0E0763CD1727}"/>
              </a:ext>
            </a:extLst>
          </p:cNvPr>
          <p:cNvSpPr txBox="1"/>
          <p:nvPr/>
        </p:nvSpPr>
        <p:spPr>
          <a:xfrm>
            <a:off x="8915400" y="4857750"/>
            <a:ext cx="228600" cy="261610"/>
          </a:xfrm>
          <a:prstGeom prst="rect">
            <a:avLst/>
          </a:prstGeom>
          <a:noFill/>
        </p:spPr>
        <p:txBody>
          <a:bodyPr wrap="square" rtlCol="0" anchor="ctr">
            <a:spAutoFit/>
          </a:bodyPr>
          <a:lstStyle/>
          <a:p>
            <a:pPr algn="ctr"/>
            <a:r>
              <a:rPr lang="en-US" altLang="ja-JP" sz="1050" dirty="0">
                <a:solidFill>
                  <a:schemeClr val="bg1">
                    <a:lumMod val="65000"/>
                  </a:schemeClr>
                </a:solidFill>
                <a:latin typeface="Hiragino Mincho ProN W3" charset="-128"/>
                <a:ea typeface="Hiragino Mincho ProN W3" charset="-128"/>
                <a:cs typeface="Hiragino Mincho ProN W3" charset="-128"/>
              </a:rPr>
              <a:t>3</a:t>
            </a:r>
          </a:p>
        </p:txBody>
      </p:sp>
      <p:sp>
        <p:nvSpPr>
          <p:cNvPr id="44" name="Rectangle 43"/>
          <p:cNvSpPr/>
          <p:nvPr/>
        </p:nvSpPr>
        <p:spPr>
          <a:xfrm>
            <a:off x="528286" y="900526"/>
            <a:ext cx="8082313" cy="3929476"/>
          </a:xfrm>
          <a:prstGeom prst="rect">
            <a:avLst/>
          </a:prstGeom>
          <a:no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ヒラギノ角ゴ Std W8"/>
              <a:ea typeface="ヒラギノ角ゴ Std W8"/>
              <a:cs typeface="ヒラギノ角ゴ Std W8"/>
            </a:endParaRPr>
          </a:p>
        </p:txBody>
      </p:sp>
    </p:spTree>
    <p:extLst>
      <p:ext uri="{BB962C8B-B14F-4D97-AF65-F5344CB8AC3E}">
        <p14:creationId xmlns:p14="http://schemas.microsoft.com/office/powerpoint/2010/main" val="1505439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p:cNvSpPr/>
          <p:nvPr/>
        </p:nvSpPr>
        <p:spPr>
          <a:xfrm>
            <a:off x="0" y="4857750"/>
            <a:ext cx="9144000" cy="285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28286" y="897138"/>
            <a:ext cx="8082313" cy="3929476"/>
          </a:xfrm>
          <a:prstGeom prst="rect">
            <a:avLst/>
          </a:prstGeom>
          <a:solidFill>
            <a:schemeClr val="bg1"/>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ヒラギノ角ゴ Std W8"/>
              <a:ea typeface="ヒラギノ角ゴ Std W8"/>
              <a:cs typeface="ヒラギノ角ゴ Std W8"/>
            </a:endParaRPr>
          </a:p>
        </p:txBody>
      </p:sp>
      <p:sp>
        <p:nvSpPr>
          <p:cNvPr id="9" name="Rectangle 8"/>
          <p:cNvSpPr/>
          <p:nvPr/>
        </p:nvSpPr>
        <p:spPr>
          <a:xfrm>
            <a:off x="0" y="158969"/>
            <a:ext cx="9144000" cy="660181"/>
          </a:xfrm>
          <a:prstGeom prst="rect">
            <a:avLst/>
          </a:prstGeom>
        </p:spPr>
        <p:txBody>
          <a:bodyPr wrap="square"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ja-JP" altLang="en-US" sz="1600" u="none" strike="noStrike" kern="1200" cap="none" normalizeH="0" baseline="0" noProof="0" dirty="0">
                <a:ln>
                  <a:noFill/>
                </a:ln>
                <a:solidFill>
                  <a:schemeClr val="bg1"/>
                </a:solidFill>
                <a:effectLst/>
                <a:uLnTx/>
                <a:uFillTx/>
                <a:latin typeface="ヒラギノ明朝 ProN W6"/>
                <a:ea typeface="ヒラギノ明朝 ProN W6"/>
                <a:cs typeface="ヒラギノ明朝 ProN W6"/>
              </a:rPr>
              <a:t>スタートアップ</a:t>
            </a:r>
            <a:r>
              <a:rPr lang="ja-JP" altLang="en-US" sz="1600" dirty="0">
                <a:solidFill>
                  <a:schemeClr val="bg1"/>
                </a:solidFill>
                <a:latin typeface="ヒラギノ明朝 ProN W6"/>
                <a:ea typeface="ヒラギノ明朝 ProN W6"/>
                <a:cs typeface="ヒラギノ明朝 ProN W6"/>
              </a:rPr>
              <a:t>ワールドカップ</a:t>
            </a:r>
            <a:r>
              <a:rPr lang="en-US" altLang="ja-JP" sz="1600" dirty="0">
                <a:solidFill>
                  <a:schemeClr val="bg1"/>
                </a:solidFill>
                <a:latin typeface="ヒラギノ明朝 ProN W6"/>
                <a:ea typeface="ヒラギノ明朝 ProN W6"/>
                <a:cs typeface="ヒラギノ明朝 ProN W6"/>
              </a:rPr>
              <a:t>2022</a:t>
            </a:r>
            <a:endParaRPr lang="ja-JP" altLang="en-US" sz="1600" dirty="0">
              <a:solidFill>
                <a:schemeClr val="bg1"/>
              </a:solidFill>
              <a:latin typeface="ヒラギノ明朝 ProN W6"/>
              <a:ea typeface="ヒラギノ明朝 ProN W6"/>
              <a:cs typeface="ヒラギノ明朝 ProN W6"/>
            </a:endParaRPr>
          </a:p>
          <a:p>
            <a:pPr marL="0" marR="0" lvl="0" indent="0" algn="ctr" defTabSz="914400" rtl="0" eaLnBrk="1" fontAlgn="auto" latinLnBrk="0" hangingPunct="1">
              <a:lnSpc>
                <a:spcPct val="90000"/>
              </a:lnSpc>
              <a:spcBef>
                <a:spcPts val="0"/>
              </a:spcBef>
              <a:spcAft>
                <a:spcPts val="0"/>
              </a:spcAft>
              <a:buClrTx/>
              <a:buSzTx/>
              <a:buFontTx/>
              <a:buNone/>
              <a:tabLst/>
              <a:defRPr/>
            </a:pPr>
            <a:r>
              <a:rPr lang="ja-JP" altLang="en-US" sz="2500" dirty="0">
                <a:solidFill>
                  <a:schemeClr val="bg1"/>
                </a:solidFill>
                <a:latin typeface="ヒラギノ明朝 ProN W6"/>
                <a:ea typeface="ヒラギノ明朝 ProN W6"/>
                <a:cs typeface="ヒラギノ明朝 ProN W6"/>
              </a:rPr>
              <a:t>シリコンバレー勉強合宿スカラーシップの概要</a:t>
            </a:r>
            <a:endParaRPr lang="en-US" altLang="ja-JP" sz="2500" dirty="0">
              <a:solidFill>
                <a:schemeClr val="bg1"/>
              </a:solidFill>
              <a:latin typeface="ヒラギノ明朝 ProN W6"/>
              <a:ea typeface="ヒラギノ明朝 ProN W6"/>
              <a:cs typeface="ヒラギノ明朝 ProN W6"/>
            </a:endParaRPr>
          </a:p>
        </p:txBody>
      </p:sp>
      <p:sp>
        <p:nvSpPr>
          <p:cNvPr id="10" name="TextBox 9">
            <a:extLst>
              <a:ext uri="{FF2B5EF4-FFF2-40B4-BE49-F238E27FC236}">
                <a16:creationId xmlns:a16="http://schemas.microsoft.com/office/drawing/2014/main" id="{47C317E7-ECB1-3C4F-A256-706AD0485CFA}"/>
              </a:ext>
            </a:extLst>
          </p:cNvPr>
          <p:cNvSpPr txBox="1"/>
          <p:nvPr/>
        </p:nvSpPr>
        <p:spPr>
          <a:xfrm>
            <a:off x="891987" y="970857"/>
            <a:ext cx="7718611" cy="2528128"/>
          </a:xfrm>
          <a:prstGeom prst="rect">
            <a:avLst/>
          </a:prstGeom>
          <a:noFill/>
        </p:spPr>
        <p:txBody>
          <a:bodyPr wrap="square" rtlCol="0">
            <a:spAutoFit/>
          </a:bodyPr>
          <a:lstStyle/>
          <a:p>
            <a:pPr>
              <a:lnSpc>
                <a:spcPct val="150000"/>
              </a:lnSpc>
            </a:pPr>
            <a:r>
              <a:rPr lang="ja-JP" altLang="en-US" b="1" dirty="0">
                <a:latin typeface="Hiragino Mincho ProN W6" charset="-128"/>
                <a:ea typeface="Hiragino Mincho ProN W6" charset="-128"/>
                <a:cs typeface="Hiragino Mincho ProN W6" charset="-128"/>
              </a:rPr>
              <a:t>内容：スタートアップワールドカップ世界決勝観戦を含む</a:t>
            </a:r>
            <a:br>
              <a:rPr lang="en-US" altLang="ja-JP" b="1" dirty="0">
                <a:latin typeface="Hiragino Mincho ProN W6" charset="-128"/>
                <a:ea typeface="Hiragino Mincho ProN W6" charset="-128"/>
                <a:cs typeface="Hiragino Mincho ProN W6" charset="-128"/>
              </a:rPr>
            </a:br>
            <a:r>
              <a:rPr lang="ja-JP" altLang="en-US" b="1">
                <a:latin typeface="Hiragino Mincho ProN W6" charset="-128"/>
                <a:ea typeface="Hiragino Mincho ProN W6" charset="-128"/>
                <a:cs typeface="Hiragino Mincho ProN W6" charset="-128"/>
              </a:rPr>
              <a:t>　　　４泊</a:t>
            </a:r>
            <a:r>
              <a:rPr lang="en-US" altLang="ja-JP" b="1" dirty="0">
                <a:latin typeface="Hiragino Mincho ProN W6" charset="-128"/>
                <a:ea typeface="Hiragino Mincho ProN W6" charset="-128"/>
                <a:cs typeface="Hiragino Mincho ProN W6" charset="-128"/>
              </a:rPr>
              <a:t>6</a:t>
            </a:r>
            <a:r>
              <a:rPr lang="ja-JP" altLang="en-US" b="1">
                <a:latin typeface="Hiragino Mincho ProN W6" charset="-128"/>
                <a:ea typeface="Hiragino Mincho ProN W6" charset="-128"/>
                <a:cs typeface="Hiragino Mincho ProN W6" charset="-128"/>
              </a:rPr>
              <a:t>日の</a:t>
            </a:r>
            <a:r>
              <a:rPr lang="en-US" altLang="ja-JP" b="1" dirty="0">
                <a:latin typeface="Hiragino Mincho ProN W6" charset="-128"/>
                <a:ea typeface="Hiragino Mincho ProN W6" charset="-128"/>
                <a:cs typeface="Hiragino Mincho ProN W6" charset="-128"/>
              </a:rPr>
              <a:t>【</a:t>
            </a:r>
            <a:r>
              <a:rPr lang="ja-JP" altLang="en-US" b="1" dirty="0">
                <a:latin typeface="Hiragino Mincho ProN W6" charset="-128"/>
                <a:ea typeface="Hiragino Mincho ProN W6" charset="-128"/>
                <a:cs typeface="Hiragino Mincho ProN W6" charset="-128"/>
              </a:rPr>
              <a:t>シリコンバレー勉強合宿スカラーシップ</a:t>
            </a:r>
            <a:r>
              <a:rPr lang="en-US" altLang="ja-JP" b="1" dirty="0">
                <a:latin typeface="Hiragino Mincho ProN W6" charset="-128"/>
                <a:ea typeface="Hiragino Mincho ProN W6" charset="-128"/>
                <a:cs typeface="Hiragino Mincho ProN W6" charset="-128"/>
              </a:rPr>
              <a:t>】</a:t>
            </a:r>
            <a:r>
              <a:rPr lang="ja-JP" altLang="en-US" b="1" dirty="0">
                <a:latin typeface="Hiragino Mincho ProN W6" charset="-128"/>
                <a:ea typeface="Hiragino Mincho ProN W6" charset="-128"/>
                <a:cs typeface="Hiragino Mincho ProN W6" charset="-128"/>
              </a:rPr>
              <a:t>に</a:t>
            </a:r>
            <a:br>
              <a:rPr lang="en-US" altLang="ja-JP" b="1" dirty="0">
                <a:latin typeface="Hiragino Mincho ProN W6" charset="-128"/>
                <a:ea typeface="Hiragino Mincho ProN W6" charset="-128"/>
                <a:cs typeface="Hiragino Mincho ProN W6" charset="-128"/>
              </a:rPr>
            </a:br>
            <a:r>
              <a:rPr lang="ja-JP" altLang="en-US" b="1" dirty="0">
                <a:latin typeface="Hiragino Mincho ProN W6" charset="-128"/>
                <a:ea typeface="Hiragino Mincho ProN W6" charset="-128"/>
                <a:cs typeface="Hiragino Mincho ProN W6" charset="-128"/>
              </a:rPr>
              <a:t>　　　学生を</a:t>
            </a:r>
            <a:r>
              <a:rPr lang="ja-JP" altLang="en-US" b="1" dirty="0">
                <a:solidFill>
                  <a:srgbClr val="0432FF"/>
                </a:solidFill>
                <a:latin typeface="Hiragino Mincho ProN W6" charset="-128"/>
                <a:ea typeface="Hiragino Mincho ProN W6" charset="-128"/>
                <a:cs typeface="Hiragino Mincho ProN W6" charset="-128"/>
              </a:rPr>
              <a:t>完全無料</a:t>
            </a:r>
            <a:r>
              <a:rPr lang="ja-JP" altLang="en-US" b="1" dirty="0">
                <a:latin typeface="Hiragino Mincho ProN W6" charset="-128"/>
                <a:ea typeface="Hiragino Mincho ProN W6" charset="-128"/>
                <a:cs typeface="Hiragino Mincho ProN W6" charset="-128"/>
              </a:rPr>
              <a:t>でご招待</a:t>
            </a:r>
            <a:endParaRPr lang="en-US" altLang="ja-JP" b="1" dirty="0">
              <a:latin typeface="Hiragino Mincho ProN W6" charset="-128"/>
              <a:ea typeface="Hiragino Mincho ProN W6" charset="-128"/>
              <a:cs typeface="Hiragino Mincho ProN W6" charset="-128"/>
            </a:endParaRPr>
          </a:p>
          <a:p>
            <a:pPr>
              <a:lnSpc>
                <a:spcPct val="150000"/>
              </a:lnSpc>
            </a:pPr>
            <a:r>
              <a:rPr lang="ja-JP" altLang="en-US" b="1" dirty="0">
                <a:latin typeface="Hiragino Mincho ProN W6" charset="-128"/>
                <a:ea typeface="Hiragino Mincho ProN W6" charset="-128"/>
                <a:cs typeface="Hiragino Mincho ProN W6" charset="-128"/>
              </a:rPr>
              <a:t>日程：</a:t>
            </a:r>
            <a:r>
              <a:rPr lang="en-US" altLang="ja-JP" b="1" dirty="0">
                <a:solidFill>
                  <a:srgbClr val="0432FF"/>
                </a:solidFill>
                <a:latin typeface="Hiragino Mincho ProN W6" charset="-128"/>
                <a:ea typeface="Hiragino Mincho ProN W6" charset="-128"/>
                <a:cs typeface="Hiragino Mincho ProN W6" charset="-128"/>
              </a:rPr>
              <a:t>2022</a:t>
            </a:r>
            <a:r>
              <a:rPr lang="ja-JP" altLang="en-US" b="1" dirty="0">
                <a:solidFill>
                  <a:srgbClr val="0432FF"/>
                </a:solidFill>
                <a:latin typeface="Hiragino Mincho ProN W6" charset="-128"/>
                <a:ea typeface="Hiragino Mincho ProN W6" charset="-128"/>
                <a:cs typeface="Hiragino Mincho ProN W6" charset="-128"/>
              </a:rPr>
              <a:t>年</a:t>
            </a:r>
            <a:r>
              <a:rPr lang="en-US" altLang="ja-JP" b="1" dirty="0">
                <a:solidFill>
                  <a:srgbClr val="0432FF"/>
                </a:solidFill>
                <a:latin typeface="Hiragino Mincho ProN W6" charset="-128"/>
                <a:ea typeface="Hiragino Mincho ProN W6" charset="-128"/>
                <a:cs typeface="Hiragino Mincho ProN W6" charset="-128"/>
              </a:rPr>
              <a:t>9</a:t>
            </a:r>
            <a:r>
              <a:rPr lang="ja-JP" altLang="en-US" b="1" dirty="0">
                <a:solidFill>
                  <a:srgbClr val="0432FF"/>
                </a:solidFill>
                <a:latin typeface="Hiragino Mincho ProN W6" charset="-128"/>
                <a:ea typeface="Hiragino Mincho ProN W6" charset="-128"/>
                <a:cs typeface="Hiragino Mincho ProN W6" charset="-128"/>
              </a:rPr>
              <a:t>月</a:t>
            </a:r>
            <a:r>
              <a:rPr lang="en-US" altLang="ja-JP" b="1" dirty="0">
                <a:solidFill>
                  <a:srgbClr val="0432FF"/>
                </a:solidFill>
                <a:latin typeface="Hiragino Mincho ProN W6" charset="-128"/>
                <a:ea typeface="Hiragino Mincho ProN W6" charset="-128"/>
                <a:cs typeface="Hiragino Mincho ProN W6" charset="-128"/>
              </a:rPr>
              <a:t>27</a:t>
            </a:r>
            <a:r>
              <a:rPr lang="ja-JP" altLang="en-US" b="1" dirty="0">
                <a:solidFill>
                  <a:srgbClr val="0432FF"/>
                </a:solidFill>
                <a:latin typeface="Hiragino Mincho ProN W6" charset="-128"/>
                <a:ea typeface="Hiragino Mincho ProN W6" charset="-128"/>
                <a:cs typeface="Hiragino Mincho ProN W6" charset="-128"/>
              </a:rPr>
              <a:t>日</a:t>
            </a:r>
            <a:r>
              <a:rPr lang="en-US" altLang="ja-JP" b="1" dirty="0">
                <a:solidFill>
                  <a:srgbClr val="0432FF"/>
                </a:solidFill>
                <a:latin typeface="Hiragino Mincho ProN W6" charset="-128"/>
                <a:ea typeface="Hiragino Mincho ProN W6" charset="-128"/>
                <a:cs typeface="Hiragino Mincho ProN W6" charset="-128"/>
              </a:rPr>
              <a:t>(</a:t>
            </a:r>
            <a:r>
              <a:rPr lang="ja-JP" altLang="en-US" b="1" dirty="0">
                <a:solidFill>
                  <a:srgbClr val="0432FF"/>
                </a:solidFill>
                <a:latin typeface="Hiragino Mincho ProN W6" charset="-128"/>
                <a:ea typeface="Hiragino Mincho ProN W6" charset="-128"/>
                <a:cs typeface="Hiragino Mincho ProN W6" charset="-128"/>
              </a:rPr>
              <a:t>火</a:t>
            </a:r>
            <a:r>
              <a:rPr lang="en-US" altLang="ja-JP" b="1" dirty="0">
                <a:solidFill>
                  <a:srgbClr val="0432FF"/>
                </a:solidFill>
                <a:latin typeface="Hiragino Mincho ProN W6" charset="-128"/>
                <a:ea typeface="Hiragino Mincho ProN W6" charset="-128"/>
                <a:cs typeface="Hiragino Mincho ProN W6" charset="-128"/>
              </a:rPr>
              <a:t>)〜10</a:t>
            </a:r>
            <a:r>
              <a:rPr lang="ja-JP" altLang="en-US" b="1" dirty="0">
                <a:solidFill>
                  <a:srgbClr val="0432FF"/>
                </a:solidFill>
                <a:latin typeface="Hiragino Mincho ProN W6" charset="-128"/>
                <a:ea typeface="Hiragino Mincho ProN W6" charset="-128"/>
                <a:cs typeface="Hiragino Mincho ProN W6" charset="-128"/>
              </a:rPr>
              <a:t>月</a:t>
            </a:r>
            <a:r>
              <a:rPr lang="en-US" altLang="ja-JP" b="1" dirty="0">
                <a:solidFill>
                  <a:srgbClr val="0432FF"/>
                </a:solidFill>
                <a:latin typeface="Hiragino Mincho ProN W6" charset="-128"/>
                <a:ea typeface="Hiragino Mincho ProN W6" charset="-128"/>
                <a:cs typeface="Hiragino Mincho ProN W6" charset="-128"/>
              </a:rPr>
              <a:t>2</a:t>
            </a:r>
            <a:r>
              <a:rPr lang="ja-JP" altLang="en-US" b="1" dirty="0">
                <a:solidFill>
                  <a:srgbClr val="0432FF"/>
                </a:solidFill>
                <a:latin typeface="Hiragino Mincho ProN W6" charset="-128"/>
                <a:ea typeface="Hiragino Mincho ProN W6" charset="-128"/>
                <a:cs typeface="Hiragino Mincho ProN W6" charset="-128"/>
              </a:rPr>
              <a:t>日</a:t>
            </a:r>
            <a:r>
              <a:rPr lang="en-US" altLang="ja-JP" b="1" dirty="0">
                <a:solidFill>
                  <a:srgbClr val="0432FF"/>
                </a:solidFill>
                <a:latin typeface="Hiragino Mincho ProN W6" charset="-128"/>
                <a:ea typeface="Hiragino Mincho ProN W6" charset="-128"/>
                <a:cs typeface="Hiragino Mincho ProN W6" charset="-128"/>
              </a:rPr>
              <a:t>(</a:t>
            </a:r>
            <a:r>
              <a:rPr lang="ja-JP" altLang="en-US" b="1" dirty="0">
                <a:solidFill>
                  <a:srgbClr val="0432FF"/>
                </a:solidFill>
                <a:latin typeface="Hiragino Mincho ProN W6" charset="-128"/>
                <a:ea typeface="Hiragino Mincho ProN W6" charset="-128"/>
                <a:cs typeface="Hiragino Mincho ProN W6" charset="-128"/>
              </a:rPr>
              <a:t>日</a:t>
            </a:r>
            <a:r>
              <a:rPr lang="en-US" altLang="ja-JP" b="1" dirty="0">
                <a:solidFill>
                  <a:srgbClr val="0432FF"/>
                </a:solidFill>
                <a:latin typeface="Hiragino Mincho ProN W6" charset="-128"/>
                <a:ea typeface="Hiragino Mincho ProN W6" charset="-128"/>
                <a:cs typeface="Hiragino Mincho ProN W6" charset="-128"/>
              </a:rPr>
              <a:t>)</a:t>
            </a:r>
          </a:p>
          <a:p>
            <a:pPr>
              <a:lnSpc>
                <a:spcPct val="150000"/>
              </a:lnSpc>
            </a:pPr>
            <a:r>
              <a:rPr lang="ja-JP" altLang="en-US" b="1" dirty="0">
                <a:latin typeface="Hiragino Mincho ProN W6" charset="-128"/>
                <a:ea typeface="Hiragino Mincho ProN W6" charset="-128"/>
                <a:cs typeface="Hiragino Mincho ProN W6" charset="-128"/>
              </a:rPr>
              <a:t>場所：</a:t>
            </a:r>
            <a:r>
              <a:rPr lang="ja-JP" altLang="en-US" b="1" dirty="0">
                <a:solidFill>
                  <a:srgbClr val="0432FF"/>
                </a:solidFill>
                <a:latin typeface="Hiragino Mincho ProN W6" charset="-128"/>
                <a:ea typeface="Hiragino Mincho ProN W6" charset="-128"/>
                <a:cs typeface="Hiragino Mincho ProN W6" charset="-128"/>
              </a:rPr>
              <a:t>アメリカ</a:t>
            </a:r>
            <a:r>
              <a:rPr lang="en-US" altLang="ja-JP" b="1" dirty="0">
                <a:solidFill>
                  <a:srgbClr val="0432FF"/>
                </a:solidFill>
                <a:latin typeface="Hiragino Mincho ProN W6" charset="-128"/>
                <a:ea typeface="Hiragino Mincho ProN W6" charset="-128"/>
                <a:cs typeface="Hiragino Mincho ProN W6" charset="-128"/>
              </a:rPr>
              <a:t> </a:t>
            </a:r>
            <a:r>
              <a:rPr lang="ja-JP" altLang="en-US" b="1" dirty="0">
                <a:solidFill>
                  <a:srgbClr val="0432FF"/>
                </a:solidFill>
                <a:latin typeface="Hiragino Mincho ProN W6" charset="-128"/>
                <a:ea typeface="Hiragino Mincho ProN W6" charset="-128"/>
                <a:cs typeface="Hiragino Mincho ProN W6" charset="-128"/>
              </a:rPr>
              <a:t>シリコンバレー</a:t>
            </a:r>
            <a:endParaRPr lang="en-US" altLang="ja-JP" b="1" dirty="0">
              <a:solidFill>
                <a:srgbClr val="0432FF"/>
              </a:solidFill>
              <a:latin typeface="Hiragino Mincho ProN W6" charset="-128"/>
              <a:ea typeface="Hiragino Mincho ProN W6" charset="-128"/>
              <a:cs typeface="Hiragino Mincho ProN W6" charset="-128"/>
            </a:endParaRPr>
          </a:p>
          <a:p>
            <a:pPr>
              <a:lnSpc>
                <a:spcPct val="150000"/>
              </a:lnSpc>
            </a:pPr>
            <a:r>
              <a:rPr lang="ja-JP" altLang="en-US" b="1" dirty="0">
                <a:latin typeface="Hiragino Mincho ProN W6" charset="-128"/>
                <a:ea typeface="Hiragino Mincho ProN W6" charset="-128"/>
                <a:cs typeface="Hiragino Mincho ProN W6" charset="-128"/>
              </a:rPr>
              <a:t>対象：日本在住で</a:t>
            </a:r>
            <a:r>
              <a:rPr lang="en-US" altLang="ja-JP" b="1" dirty="0">
                <a:latin typeface="Hiragino Mincho ProN W6" charset="-128"/>
                <a:ea typeface="Hiragino Mincho ProN W6" charset="-128"/>
                <a:cs typeface="Hiragino Mincho ProN W6" charset="-128"/>
              </a:rPr>
              <a:t>/</a:t>
            </a:r>
            <a:r>
              <a:rPr lang="ja-JP" altLang="en-US" b="1" dirty="0">
                <a:latin typeface="Hiragino Mincho ProN W6" charset="-128"/>
                <a:ea typeface="Hiragino Mincho ProN W6" charset="-128"/>
                <a:cs typeface="Hiragino Mincho ProN W6" charset="-128"/>
              </a:rPr>
              <a:t>大学</a:t>
            </a:r>
            <a:r>
              <a:rPr lang="en-US" altLang="ja-JP" b="1" dirty="0">
                <a:latin typeface="Hiragino Mincho ProN W6" charset="-128"/>
                <a:ea typeface="Hiragino Mincho ProN W6" charset="-128"/>
                <a:cs typeface="Hiragino Mincho ProN W6" charset="-128"/>
              </a:rPr>
              <a:t>/</a:t>
            </a:r>
            <a:r>
              <a:rPr lang="ja-JP" altLang="en-US" b="1" dirty="0">
                <a:latin typeface="Hiragino Mincho ProN W6" charset="-128"/>
                <a:ea typeface="Hiragino Mincho ProN W6" charset="-128"/>
                <a:cs typeface="Hiragino Mincho ProN W6" charset="-128"/>
              </a:rPr>
              <a:t>大学院</a:t>
            </a:r>
            <a:r>
              <a:rPr lang="en-US" altLang="ja-JP" b="1" dirty="0">
                <a:latin typeface="Hiragino Mincho ProN W6" charset="-128"/>
                <a:ea typeface="Hiragino Mincho ProN W6" charset="-128"/>
                <a:cs typeface="Hiragino Mincho ProN W6" charset="-128"/>
              </a:rPr>
              <a:t>/</a:t>
            </a:r>
            <a:r>
              <a:rPr lang="ja-JP" altLang="en-US" b="1" dirty="0">
                <a:latin typeface="Hiragino Mincho ProN W6" charset="-128"/>
                <a:ea typeface="Hiragino Mincho ProN W6" charset="-128"/>
                <a:cs typeface="Hiragino Mincho ProN W6" charset="-128"/>
              </a:rPr>
              <a:t>短期大学</a:t>
            </a:r>
            <a:r>
              <a:rPr lang="en-US" altLang="ja-JP" b="1" dirty="0">
                <a:latin typeface="Hiragino Mincho ProN W6" charset="-128"/>
                <a:ea typeface="Hiragino Mincho ProN W6" charset="-128"/>
                <a:cs typeface="Hiragino Mincho ProN W6" charset="-128"/>
              </a:rPr>
              <a:t>/</a:t>
            </a:r>
            <a:r>
              <a:rPr lang="ja-JP" altLang="en-US" b="1" dirty="0">
                <a:latin typeface="Hiragino Mincho ProN W6" charset="-128"/>
                <a:ea typeface="Hiragino Mincho ProN W6" charset="-128"/>
                <a:cs typeface="Hiragino Mincho ProN W6" charset="-128"/>
              </a:rPr>
              <a:t>専門学校等に在籍</a:t>
            </a:r>
            <a:r>
              <a:rPr lang="ja-JP" altLang="en-US" b="1">
                <a:latin typeface="Hiragino Mincho ProN W6" charset="-128"/>
                <a:ea typeface="Hiragino Mincho ProN W6" charset="-128"/>
                <a:cs typeface="Hiragino Mincho ProN W6" charset="-128"/>
              </a:rPr>
              <a:t>の</a:t>
            </a:r>
            <a:r>
              <a:rPr lang="ja-JP" altLang="en-US" b="1">
                <a:solidFill>
                  <a:srgbClr val="0432FF"/>
                </a:solidFill>
                <a:latin typeface="Hiragino Mincho ProN W6" charset="-128"/>
                <a:ea typeface="Hiragino Mincho ProN W6" charset="-128"/>
                <a:cs typeface="Hiragino Mincho ProN W6" charset="-128"/>
              </a:rPr>
              <a:t>学生</a:t>
            </a:r>
            <a:endParaRPr lang="en-US" altLang="ja-JP" b="1" dirty="0">
              <a:solidFill>
                <a:srgbClr val="0432FF"/>
              </a:solidFill>
              <a:latin typeface="Hiragino Mincho ProN W6" charset="-128"/>
              <a:ea typeface="Hiragino Mincho ProN W6" charset="-128"/>
              <a:cs typeface="Hiragino Mincho ProN W6" charset="-128"/>
            </a:endParaRPr>
          </a:p>
        </p:txBody>
      </p:sp>
      <p:sp>
        <p:nvSpPr>
          <p:cNvPr id="12" name="Rectangle 11"/>
          <p:cNvSpPr/>
          <p:nvPr/>
        </p:nvSpPr>
        <p:spPr>
          <a:xfrm>
            <a:off x="0" y="4141590"/>
            <a:ext cx="9175376" cy="313932"/>
          </a:xfrm>
          <a:prstGeom prst="rect">
            <a:avLst/>
          </a:prstGeom>
        </p:spPr>
        <p:txBody>
          <a:bodyPr wrap="square"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ja-JP" sz="1600" u="none" strike="noStrike" kern="1200" cap="none" normalizeH="0" baseline="0" noProof="0" dirty="0">
                <a:ln>
                  <a:noFill/>
                </a:ln>
                <a:effectLst/>
                <a:uLnTx/>
                <a:uFillTx/>
                <a:latin typeface="ヒラギノ明朝 ProN W6"/>
                <a:ea typeface="ヒラギノ明朝 ProN W6"/>
                <a:cs typeface="ヒラギノ明朝 ProN W6"/>
              </a:rPr>
              <a:t>Sponsored by Pegasus Tech Ventures and You</a:t>
            </a:r>
            <a:endParaRPr lang="en-US" altLang="ja-JP" sz="2500" dirty="0">
              <a:latin typeface="ヒラギノ明朝 ProN W6"/>
              <a:ea typeface="ヒラギノ明朝 ProN W6"/>
              <a:cs typeface="ヒラギノ明朝 ProN W6"/>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tretch>
            <a:fillRect/>
          </a:stretch>
        </p:blipFill>
        <p:spPr>
          <a:xfrm>
            <a:off x="2819400" y="3632381"/>
            <a:ext cx="2121447" cy="119423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3632381"/>
            <a:ext cx="1966654" cy="1195417"/>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9252" y="3632381"/>
            <a:ext cx="1791347" cy="1194232"/>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284" y="3632382"/>
            <a:ext cx="2378142" cy="1195418"/>
          </a:xfrm>
          <a:prstGeom prst="rect">
            <a:avLst/>
          </a:prstGeom>
        </p:spPr>
      </p:pic>
      <p:sp>
        <p:nvSpPr>
          <p:cNvPr id="16" name="Rectangle 15"/>
          <p:cNvSpPr/>
          <p:nvPr/>
        </p:nvSpPr>
        <p:spPr>
          <a:xfrm>
            <a:off x="528285" y="895350"/>
            <a:ext cx="8082313" cy="3929476"/>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ヒラギノ角ゴ Std W8"/>
              <a:ea typeface="ヒラギノ角ゴ Std W8"/>
              <a:cs typeface="ヒラギノ角ゴ Std W8"/>
            </a:endParaRP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26092">
            <a:off x="7413280" y="732155"/>
            <a:ext cx="1549745" cy="1278540"/>
          </a:xfrm>
          <a:prstGeom prst="rect">
            <a:avLst/>
          </a:prstGeom>
        </p:spPr>
      </p:pic>
      <p:sp>
        <p:nvSpPr>
          <p:cNvPr id="17" name="TextBox 16">
            <a:extLst>
              <a:ext uri="{FF2B5EF4-FFF2-40B4-BE49-F238E27FC236}">
                <a16:creationId xmlns:a16="http://schemas.microsoft.com/office/drawing/2014/main" id="{2D01FFDE-B90A-3945-8B58-0E0763CD1727}"/>
              </a:ext>
            </a:extLst>
          </p:cNvPr>
          <p:cNvSpPr txBox="1"/>
          <p:nvPr/>
        </p:nvSpPr>
        <p:spPr>
          <a:xfrm>
            <a:off x="8915400" y="4857750"/>
            <a:ext cx="228600" cy="261610"/>
          </a:xfrm>
          <a:prstGeom prst="rect">
            <a:avLst/>
          </a:prstGeom>
          <a:noFill/>
        </p:spPr>
        <p:txBody>
          <a:bodyPr wrap="square" rtlCol="0" anchor="ctr">
            <a:spAutoFit/>
          </a:bodyPr>
          <a:lstStyle/>
          <a:p>
            <a:pPr algn="ctr"/>
            <a:r>
              <a:rPr lang="en-US" altLang="ja-JP" sz="1050" dirty="0">
                <a:solidFill>
                  <a:schemeClr val="bg1">
                    <a:lumMod val="65000"/>
                  </a:schemeClr>
                </a:solidFill>
                <a:latin typeface="Hiragino Mincho ProN W3" charset="-128"/>
                <a:ea typeface="Hiragino Mincho ProN W3" charset="-128"/>
                <a:cs typeface="Hiragino Mincho ProN W3" charset="-128"/>
              </a:rPr>
              <a:t>4</a:t>
            </a:r>
          </a:p>
        </p:txBody>
      </p:sp>
    </p:spTree>
    <p:extLst>
      <p:ext uri="{BB962C8B-B14F-4D97-AF65-F5344CB8AC3E}">
        <p14:creationId xmlns:p14="http://schemas.microsoft.com/office/powerpoint/2010/main" val="1184198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2" name="Rectangle 31"/>
          <p:cNvSpPr/>
          <p:nvPr/>
        </p:nvSpPr>
        <p:spPr>
          <a:xfrm>
            <a:off x="0" y="4864559"/>
            <a:ext cx="9144000" cy="285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3" name="Rectangle 12"/>
          <p:cNvSpPr/>
          <p:nvPr/>
        </p:nvSpPr>
        <p:spPr>
          <a:xfrm>
            <a:off x="528284" y="897138"/>
            <a:ext cx="8082315" cy="3929476"/>
          </a:xfrm>
          <a:prstGeom prst="rect">
            <a:avLst/>
          </a:prstGeom>
          <a:solidFill>
            <a:schemeClr val="tx1"/>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ヒラギノ角ゴ Std W8"/>
              <a:ea typeface="ヒラギノ角ゴ Std W8"/>
              <a:cs typeface="ヒラギノ角ゴ Std W8"/>
            </a:endParaRPr>
          </a:p>
        </p:txBody>
      </p:sp>
      <p:sp>
        <p:nvSpPr>
          <p:cNvPr id="9" name="Rectangle 8"/>
          <p:cNvSpPr/>
          <p:nvPr/>
        </p:nvSpPr>
        <p:spPr>
          <a:xfrm>
            <a:off x="0" y="158969"/>
            <a:ext cx="9144000" cy="660181"/>
          </a:xfrm>
          <a:prstGeom prst="rect">
            <a:avLst/>
          </a:prstGeom>
        </p:spPr>
        <p:txBody>
          <a:bodyPr wrap="square"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ja-JP" altLang="en-US" sz="1600" u="none" strike="noStrike" kern="1200" cap="none" normalizeH="0" baseline="0" noProof="0" dirty="0">
                <a:ln>
                  <a:noFill/>
                </a:ln>
                <a:solidFill>
                  <a:schemeClr val="bg1"/>
                </a:solidFill>
                <a:effectLst/>
                <a:uLnTx/>
                <a:uFillTx/>
                <a:latin typeface="ヒラギノ明朝 ProN W6"/>
                <a:ea typeface="ヒラギノ明朝 ProN W6"/>
                <a:cs typeface="ヒラギノ明朝 ProN W6"/>
              </a:rPr>
              <a:t>スタートアップ</a:t>
            </a:r>
            <a:r>
              <a:rPr lang="ja-JP" altLang="en-US" sz="1600" dirty="0">
                <a:solidFill>
                  <a:schemeClr val="bg1"/>
                </a:solidFill>
                <a:latin typeface="ヒラギノ明朝 ProN W6"/>
                <a:ea typeface="ヒラギノ明朝 ProN W6"/>
                <a:cs typeface="ヒラギノ明朝 ProN W6"/>
              </a:rPr>
              <a:t>ワールドカップ</a:t>
            </a:r>
            <a:r>
              <a:rPr lang="en-US" altLang="ja-JP" sz="1600" dirty="0">
                <a:solidFill>
                  <a:schemeClr val="bg1"/>
                </a:solidFill>
                <a:latin typeface="ヒラギノ明朝 ProN W6"/>
                <a:ea typeface="ヒラギノ明朝 ProN W6"/>
                <a:cs typeface="ヒラギノ明朝 ProN W6"/>
              </a:rPr>
              <a:t>2022</a:t>
            </a:r>
            <a:endParaRPr lang="ja-JP" altLang="en-US" sz="1600" dirty="0">
              <a:solidFill>
                <a:schemeClr val="bg1"/>
              </a:solidFill>
              <a:latin typeface="ヒラギノ明朝 ProN W6"/>
              <a:ea typeface="ヒラギノ明朝 ProN W6"/>
              <a:cs typeface="ヒラギノ明朝 ProN W6"/>
            </a:endParaRPr>
          </a:p>
          <a:p>
            <a:pPr marL="0" marR="0" lvl="0" indent="0" algn="ctr" defTabSz="914400" rtl="0" eaLnBrk="1" fontAlgn="auto" latinLnBrk="0" hangingPunct="1">
              <a:lnSpc>
                <a:spcPct val="90000"/>
              </a:lnSpc>
              <a:spcBef>
                <a:spcPts val="0"/>
              </a:spcBef>
              <a:spcAft>
                <a:spcPts val="0"/>
              </a:spcAft>
              <a:buClrTx/>
              <a:buSzTx/>
              <a:buFontTx/>
              <a:buNone/>
              <a:tabLst/>
              <a:defRPr/>
            </a:pPr>
            <a:r>
              <a:rPr lang="ja-JP" altLang="en-US" sz="2500" dirty="0">
                <a:solidFill>
                  <a:schemeClr val="bg1"/>
                </a:solidFill>
                <a:latin typeface="ヒラギノ明朝 ProN W6"/>
                <a:ea typeface="ヒラギノ明朝 ProN W6"/>
                <a:cs typeface="ヒラギノ明朝 ProN W6"/>
              </a:rPr>
              <a:t>シリコンバレー勉強合宿スカラーシップのスポンサー内容</a:t>
            </a:r>
            <a:endParaRPr lang="en-US" altLang="ja-JP" sz="2500" dirty="0">
              <a:solidFill>
                <a:schemeClr val="bg1"/>
              </a:solidFill>
              <a:latin typeface="ヒラギノ明朝 ProN W6"/>
              <a:ea typeface="ヒラギノ明朝 ProN W6"/>
              <a:cs typeface="ヒラギノ明朝 ProN W6"/>
            </a:endParaRPr>
          </a:p>
        </p:txBody>
      </p:sp>
      <p:sp>
        <p:nvSpPr>
          <p:cNvPr id="16" name="Rectangle 15"/>
          <p:cNvSpPr/>
          <p:nvPr/>
        </p:nvSpPr>
        <p:spPr>
          <a:xfrm>
            <a:off x="528285" y="895350"/>
            <a:ext cx="8082313" cy="3929476"/>
          </a:xfrm>
          <a:prstGeom prst="rect">
            <a:avLst/>
          </a:prstGeom>
          <a:noFill/>
          <a:ln w="9525">
            <a:solidFill>
              <a:srgbClr val="FFF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ヒラギノ角ゴ Std W8"/>
              <a:ea typeface="ヒラギノ角ゴ Std W8"/>
              <a:cs typeface="ヒラギノ角ゴ Std W8"/>
            </a:endParaRPr>
          </a:p>
        </p:txBody>
      </p:sp>
      <p:sp>
        <p:nvSpPr>
          <p:cNvPr id="14" name="TextBox 13">
            <a:extLst>
              <a:ext uri="{FF2B5EF4-FFF2-40B4-BE49-F238E27FC236}">
                <a16:creationId xmlns:a16="http://schemas.microsoft.com/office/drawing/2014/main" id="{36F49B97-9C66-9349-854C-611C4117D70C}"/>
              </a:ext>
            </a:extLst>
          </p:cNvPr>
          <p:cNvSpPr txBox="1"/>
          <p:nvPr/>
        </p:nvSpPr>
        <p:spPr>
          <a:xfrm>
            <a:off x="528284" y="998991"/>
            <a:ext cx="8082314" cy="1323439"/>
          </a:xfrm>
          <a:prstGeom prst="rect">
            <a:avLst/>
          </a:prstGeom>
          <a:noFill/>
        </p:spPr>
        <p:txBody>
          <a:bodyPr wrap="square" rtlCol="0">
            <a:spAutoFit/>
          </a:bodyPr>
          <a:lstStyle/>
          <a:p>
            <a:pPr algn="ctr"/>
            <a:r>
              <a:rPr lang="ja-JP" altLang="en-US" sz="1600" b="1" dirty="0">
                <a:solidFill>
                  <a:schemeClr val="bg1"/>
                </a:solidFill>
                <a:latin typeface="Hiragino Mincho ProN W6" charset="-128"/>
                <a:ea typeface="Hiragino Mincho ProN W6" charset="-128"/>
                <a:cs typeface="Hiragino Mincho ProN W6" charset="-128"/>
              </a:rPr>
              <a:t>ペガサス・テック・ベンチャーズはメインスポンサー</a:t>
            </a:r>
            <a:r>
              <a:rPr lang="ja-JP" altLang="en-US" sz="1600" b="1">
                <a:solidFill>
                  <a:schemeClr val="bg1"/>
                </a:solidFill>
                <a:latin typeface="Hiragino Mincho ProN W6" charset="-128"/>
                <a:ea typeface="Hiragino Mincho ProN W6" charset="-128"/>
                <a:cs typeface="Hiragino Mincho ProN W6" charset="-128"/>
              </a:rPr>
              <a:t>として</a:t>
            </a:r>
            <a:r>
              <a:rPr lang="ja-JP" altLang="en-US" sz="1600" b="1">
                <a:solidFill>
                  <a:srgbClr val="FFFC00"/>
                </a:solidFill>
                <a:latin typeface="Hiragino Mincho ProN W6" charset="-128"/>
                <a:ea typeface="Hiragino Mincho ProN W6" charset="-128"/>
                <a:cs typeface="Hiragino Mincho ProN W6" charset="-128"/>
              </a:rPr>
              <a:t>学生</a:t>
            </a:r>
            <a:r>
              <a:rPr lang="ja-JP" altLang="en-US" sz="1600" b="1" dirty="0">
                <a:solidFill>
                  <a:schemeClr val="bg1"/>
                </a:solidFill>
                <a:latin typeface="Hiragino Mincho ProN W6" charset="-128"/>
                <a:ea typeface="Hiragino Mincho ProN W6" charset="-128"/>
                <a:cs typeface="Hiragino Mincho ProN W6" charset="-128"/>
              </a:rPr>
              <a:t>を招待し</a:t>
            </a:r>
            <a:endParaRPr lang="en-US" altLang="ja-JP" sz="1600" b="1" dirty="0">
              <a:solidFill>
                <a:schemeClr val="bg1"/>
              </a:solidFill>
              <a:latin typeface="Hiragino Mincho ProN W6" charset="-128"/>
              <a:ea typeface="Hiragino Mincho ProN W6" charset="-128"/>
              <a:cs typeface="Hiragino Mincho ProN W6" charset="-128"/>
            </a:endParaRPr>
          </a:p>
          <a:p>
            <a:pPr algn="ctr"/>
            <a:r>
              <a:rPr lang="ja-JP" altLang="en-US" sz="1600" b="1" dirty="0">
                <a:solidFill>
                  <a:schemeClr val="bg1"/>
                </a:solidFill>
                <a:latin typeface="Hiragino Mincho ProN W6" charset="-128"/>
                <a:ea typeface="Hiragino Mincho ProN W6" charset="-128"/>
                <a:cs typeface="Hiragino Mincho ProN W6" charset="-128"/>
              </a:rPr>
              <a:t>当プログラムの理念にご賛同いただける企業や個人の方々にご支援いただき</a:t>
            </a:r>
            <a:endParaRPr lang="en-US" altLang="ja-JP" sz="1600" b="1" dirty="0">
              <a:solidFill>
                <a:schemeClr val="bg1"/>
              </a:solidFill>
              <a:latin typeface="Hiragino Mincho ProN W6" charset="-128"/>
              <a:ea typeface="Hiragino Mincho ProN W6" charset="-128"/>
              <a:cs typeface="Hiragino Mincho ProN W6" charset="-128"/>
            </a:endParaRPr>
          </a:p>
          <a:p>
            <a:pPr algn="ctr"/>
            <a:r>
              <a:rPr lang="ja-JP" altLang="en-US" sz="1600" b="1">
                <a:solidFill>
                  <a:srgbClr val="FFFC00"/>
                </a:solidFill>
                <a:latin typeface="Hiragino Mincho ProN W6" charset="-128"/>
                <a:ea typeface="Hiragino Mincho ProN W6" charset="-128"/>
                <a:cs typeface="Hiragino Mincho ProN W6" charset="-128"/>
              </a:rPr>
              <a:t>最終的には、</a:t>
            </a:r>
            <a:r>
              <a:rPr lang="en-US" altLang="ja-JP" sz="1600" b="1" dirty="0">
                <a:solidFill>
                  <a:srgbClr val="FFFC00"/>
                </a:solidFill>
                <a:latin typeface="Hiragino Mincho ProN W6" charset="-128"/>
                <a:ea typeface="Hiragino Mincho ProN W6" charset="-128"/>
                <a:cs typeface="Hiragino Mincho ProN W6" charset="-128"/>
              </a:rPr>
              <a:t>100</a:t>
            </a:r>
            <a:r>
              <a:rPr lang="ja-JP" altLang="en-US" sz="1600" b="1">
                <a:solidFill>
                  <a:srgbClr val="FFFC00"/>
                </a:solidFill>
                <a:latin typeface="Hiragino Mincho ProN W6" charset="-128"/>
                <a:ea typeface="Hiragino Mincho ProN W6" charset="-128"/>
                <a:cs typeface="Hiragino Mincho ProN W6" charset="-128"/>
              </a:rPr>
              <a:t>名以上の学生をご招待することを目標としています。</a:t>
            </a:r>
            <a:endParaRPr lang="en-US" altLang="ja-JP" sz="1600" b="1" dirty="0">
              <a:solidFill>
                <a:srgbClr val="FFFC00"/>
              </a:solidFill>
              <a:latin typeface="Hiragino Mincho ProN W6" charset="-128"/>
              <a:ea typeface="Hiragino Mincho ProN W6" charset="-128"/>
              <a:cs typeface="Hiragino Mincho ProN W6" charset="-128"/>
            </a:endParaRPr>
          </a:p>
          <a:p>
            <a:pPr algn="ctr"/>
            <a:r>
              <a:rPr lang="ja-JP" altLang="en-US" sz="1600" b="1">
                <a:solidFill>
                  <a:schemeClr val="bg1"/>
                </a:solidFill>
                <a:latin typeface="Hiragino Mincho ProN W6" charset="-128"/>
                <a:ea typeface="Hiragino Mincho ProN W6" charset="-128"/>
                <a:cs typeface="Hiragino Mincho ProN W6" charset="-128"/>
              </a:rPr>
              <a:t>一人</a:t>
            </a:r>
            <a:r>
              <a:rPr lang="ja-JP" altLang="en-US" sz="1600" b="1" dirty="0">
                <a:solidFill>
                  <a:schemeClr val="bg1"/>
                </a:solidFill>
                <a:latin typeface="Hiragino Mincho ProN W6" charset="-128"/>
                <a:ea typeface="Hiragino Mincho ProN W6" charset="-128"/>
                <a:cs typeface="Hiragino Mincho ProN W6" charset="-128"/>
              </a:rPr>
              <a:t>でも多くの学生に当プログラムを提供</a:t>
            </a:r>
            <a:r>
              <a:rPr lang="ja-JP" altLang="en-US" sz="1600" b="1">
                <a:solidFill>
                  <a:schemeClr val="bg1"/>
                </a:solidFill>
                <a:latin typeface="Hiragino Mincho ProN W6" charset="-128"/>
                <a:ea typeface="Hiragino Mincho ProN W6" charset="-128"/>
                <a:cs typeface="Hiragino Mincho ProN W6" charset="-128"/>
              </a:rPr>
              <a:t>できるよう</a:t>
            </a:r>
            <a:r>
              <a:rPr lang="ja-JP" altLang="en-US" sz="1600" b="1">
                <a:solidFill>
                  <a:srgbClr val="FFFC00"/>
                </a:solidFill>
                <a:latin typeface="Hiragino Mincho ProN W6" charset="-128"/>
                <a:ea typeface="Hiragino Mincho ProN W6" charset="-128"/>
                <a:cs typeface="Hiragino Mincho ProN W6" charset="-128"/>
              </a:rPr>
              <a:t>日本</a:t>
            </a:r>
            <a:r>
              <a:rPr lang="ja-JP" altLang="en-US" sz="1600" b="1" dirty="0">
                <a:solidFill>
                  <a:srgbClr val="FFFC00"/>
                </a:solidFill>
                <a:latin typeface="Hiragino Mincho ProN W6" charset="-128"/>
                <a:ea typeface="Hiragino Mincho ProN W6" charset="-128"/>
                <a:cs typeface="Hiragino Mincho ProN W6" charset="-128"/>
              </a:rPr>
              <a:t>の未来を支える学生の育成に貢献</a:t>
            </a:r>
            <a:r>
              <a:rPr lang="ja-JP" altLang="en-US" sz="1600" b="1">
                <a:solidFill>
                  <a:srgbClr val="FFFC00"/>
                </a:solidFill>
                <a:latin typeface="Hiragino Mincho ProN W6" charset="-128"/>
                <a:ea typeface="Hiragino Mincho ProN W6" charset="-128"/>
                <a:cs typeface="Hiragino Mincho ProN W6" charset="-128"/>
              </a:rPr>
              <a:t>いただける企業様や個人様を</a:t>
            </a:r>
            <a:r>
              <a:rPr lang="ja-JP" altLang="en-US" sz="1600" b="1" dirty="0">
                <a:solidFill>
                  <a:srgbClr val="FFFC00"/>
                </a:solidFill>
                <a:latin typeface="Hiragino Mincho ProN W6" charset="-128"/>
                <a:ea typeface="Hiragino Mincho ProN W6" charset="-128"/>
                <a:cs typeface="Hiragino Mincho ProN W6" charset="-128"/>
              </a:rPr>
              <a:t>探しています。</a:t>
            </a:r>
            <a:endParaRPr lang="en-US" sz="1600" b="1" dirty="0">
              <a:solidFill>
                <a:srgbClr val="FFFC00"/>
              </a:solidFill>
              <a:latin typeface="Hiragino Mincho ProN W6" charset="-128"/>
              <a:ea typeface="Hiragino Mincho ProN W6" charset="-128"/>
              <a:cs typeface="Hiragino Mincho ProN W6" charset="-128"/>
            </a:endParaRPr>
          </a:p>
        </p:txBody>
      </p:sp>
      <p:sp>
        <p:nvSpPr>
          <p:cNvPr id="3" name="Rectangle 2"/>
          <p:cNvSpPr/>
          <p:nvPr/>
        </p:nvSpPr>
        <p:spPr>
          <a:xfrm>
            <a:off x="609600" y="2639727"/>
            <a:ext cx="7924800" cy="2140771"/>
          </a:xfrm>
          <a:prstGeom prst="rect">
            <a:avLst/>
          </a:prstGeom>
          <a:solidFill>
            <a:schemeClr val="bg1"/>
          </a:solidFill>
          <a:ln w="2222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09600" y="2695393"/>
            <a:ext cx="7924800" cy="341632"/>
          </a:xfrm>
          <a:prstGeom prst="rect">
            <a:avLst/>
          </a:prstGeom>
        </p:spPr>
        <p:txBody>
          <a:bodyPr wrap="square"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ja-JP" altLang="en-US" u="sng" dirty="0">
                <a:solidFill>
                  <a:srgbClr val="0432FF"/>
                </a:solidFill>
                <a:latin typeface="ヒラギノ明朝 ProN W6"/>
                <a:ea typeface="ヒラギノ明朝 ProN W6"/>
                <a:cs typeface="ヒラギノ明朝 ProN W6"/>
              </a:rPr>
              <a:t>学生</a:t>
            </a:r>
            <a:r>
              <a:rPr lang="en-US" altLang="ja-JP" u="sng" dirty="0">
                <a:solidFill>
                  <a:srgbClr val="0432FF"/>
                </a:solidFill>
                <a:latin typeface="ヒラギノ明朝 ProN W6"/>
                <a:ea typeface="ヒラギノ明朝 ProN W6"/>
                <a:cs typeface="ヒラギノ明朝 ProN W6"/>
              </a:rPr>
              <a:t>1</a:t>
            </a:r>
            <a:r>
              <a:rPr lang="ja-JP" altLang="en-US" u="sng" dirty="0">
                <a:solidFill>
                  <a:srgbClr val="0432FF"/>
                </a:solidFill>
                <a:latin typeface="ヒラギノ明朝 ProN W6"/>
                <a:ea typeface="ヒラギノ明朝 ProN W6"/>
                <a:cs typeface="ヒラギノ明朝 ProN W6"/>
              </a:rPr>
              <a:t>名の費用を目安に任意の人数を協賛いただけます</a:t>
            </a:r>
            <a:endParaRPr lang="en-US" altLang="ja-JP" u="sng" dirty="0">
              <a:solidFill>
                <a:srgbClr val="0432FF"/>
              </a:solidFill>
              <a:latin typeface="ヒラギノ明朝 ProN W6"/>
              <a:ea typeface="ヒラギノ明朝 ProN W6"/>
              <a:cs typeface="ヒラギノ明朝 ProN W6"/>
            </a:endParaRPr>
          </a:p>
        </p:txBody>
      </p:sp>
      <p:sp>
        <p:nvSpPr>
          <p:cNvPr id="19" name="Rectangle 18"/>
          <p:cNvSpPr/>
          <p:nvPr/>
        </p:nvSpPr>
        <p:spPr>
          <a:xfrm>
            <a:off x="380200" y="3118016"/>
            <a:ext cx="4267198" cy="424732"/>
          </a:xfrm>
          <a:prstGeom prst="rect">
            <a:avLst/>
          </a:prstGeom>
        </p:spPr>
        <p:txBody>
          <a:bodyPr wrap="square"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ja-JP" altLang="en-US" sz="2400" dirty="0">
                <a:solidFill>
                  <a:sysClr val="windowText" lastClr="000000"/>
                </a:solidFill>
                <a:latin typeface="ヒラギノ明朝 ProN W6"/>
                <a:ea typeface="ヒラギノ明朝 ProN W6"/>
                <a:cs typeface="ヒラギノ明朝 ProN W6"/>
              </a:rPr>
              <a:t>学生</a:t>
            </a:r>
            <a:r>
              <a:rPr lang="en-US" altLang="ja-JP" sz="2400" dirty="0">
                <a:solidFill>
                  <a:sysClr val="windowText" lastClr="000000"/>
                </a:solidFill>
                <a:latin typeface="ヒラギノ明朝 ProN W6"/>
                <a:ea typeface="ヒラギノ明朝 ProN W6"/>
                <a:cs typeface="ヒラギノ明朝 ProN W6"/>
              </a:rPr>
              <a:t>1</a:t>
            </a:r>
            <a:r>
              <a:rPr lang="ja-JP" altLang="en-US" sz="2400" dirty="0">
                <a:solidFill>
                  <a:sysClr val="windowText" lastClr="000000"/>
                </a:solidFill>
                <a:latin typeface="ヒラギノ明朝 ProN W6"/>
                <a:ea typeface="ヒラギノ明朝 ProN W6"/>
                <a:cs typeface="ヒラギノ明朝 ProN W6"/>
              </a:rPr>
              <a:t>名</a:t>
            </a:r>
            <a:r>
              <a:rPr lang="ja-JP" altLang="en-US" sz="1600" dirty="0">
                <a:solidFill>
                  <a:sysClr val="windowText" lastClr="000000"/>
                </a:solidFill>
                <a:latin typeface="ヒラギノ明朝 ProN W6"/>
                <a:ea typeface="ヒラギノ明朝 ProN W6"/>
                <a:cs typeface="ヒラギノ明朝 ProN W6"/>
              </a:rPr>
              <a:t>に</a:t>
            </a:r>
            <a:r>
              <a:rPr lang="ja-JP" altLang="en-US" sz="1600">
                <a:solidFill>
                  <a:sysClr val="windowText" lastClr="000000"/>
                </a:solidFill>
                <a:latin typeface="ヒラギノ明朝 ProN W6"/>
                <a:ea typeface="ヒラギノ明朝 ProN W6"/>
                <a:cs typeface="ヒラギノ明朝 ProN W6"/>
              </a:rPr>
              <a:t>つき</a:t>
            </a:r>
            <a:r>
              <a:rPr lang="en-US" altLang="ja-JP" sz="2400" dirty="0">
                <a:solidFill>
                  <a:sysClr val="windowText" lastClr="000000"/>
                </a:solidFill>
                <a:latin typeface="ヒラギノ明朝 ProN W6"/>
                <a:ea typeface="ヒラギノ明朝 ProN W6"/>
                <a:cs typeface="ヒラギノ明朝 ProN W6"/>
              </a:rPr>
              <a:t>47</a:t>
            </a:r>
            <a:r>
              <a:rPr lang="ja-JP" altLang="en-US" sz="2400">
                <a:solidFill>
                  <a:sysClr val="windowText" lastClr="000000"/>
                </a:solidFill>
                <a:latin typeface="ヒラギノ明朝 ProN W6"/>
                <a:ea typeface="ヒラギノ明朝 ProN W6"/>
                <a:cs typeface="ヒラギノ明朝 ProN W6"/>
              </a:rPr>
              <a:t>万</a:t>
            </a:r>
            <a:r>
              <a:rPr lang="en-US" altLang="ja-JP" sz="2400" dirty="0">
                <a:solidFill>
                  <a:sysClr val="windowText" lastClr="000000"/>
                </a:solidFill>
                <a:latin typeface="ヒラギノ明朝 ProN W6"/>
                <a:ea typeface="ヒラギノ明朝 ProN W6"/>
                <a:cs typeface="ヒラギノ明朝 ProN W6"/>
              </a:rPr>
              <a:t>5000</a:t>
            </a:r>
            <a:r>
              <a:rPr lang="ja-JP" altLang="en-US" sz="2400">
                <a:solidFill>
                  <a:sysClr val="windowText" lastClr="000000"/>
                </a:solidFill>
                <a:latin typeface="ヒラギノ明朝 ProN W6"/>
                <a:ea typeface="ヒラギノ明朝 ProN W6"/>
                <a:cs typeface="ヒラギノ明朝 ProN W6"/>
              </a:rPr>
              <a:t>円</a:t>
            </a:r>
            <a:r>
              <a:rPr lang="en-US" altLang="ja-JP" sz="2400" dirty="0">
                <a:solidFill>
                  <a:sysClr val="windowText" lastClr="000000"/>
                </a:solidFill>
                <a:latin typeface="ヒラギノ明朝 ProN W6"/>
                <a:ea typeface="ヒラギノ明朝 ProN W6"/>
                <a:cs typeface="ヒラギノ明朝 ProN W6"/>
              </a:rPr>
              <a:t>*</a:t>
            </a:r>
          </a:p>
        </p:txBody>
      </p:sp>
      <p:sp>
        <p:nvSpPr>
          <p:cNvPr id="20" name="Rectangle 19"/>
          <p:cNvSpPr/>
          <p:nvPr/>
        </p:nvSpPr>
        <p:spPr>
          <a:xfrm>
            <a:off x="443817" y="3562350"/>
            <a:ext cx="4342597" cy="230832"/>
          </a:xfrm>
          <a:prstGeom prst="rect">
            <a:avLst/>
          </a:prstGeom>
        </p:spPr>
        <p:txBody>
          <a:bodyPr wrap="square"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altLang="ja-JP" sz="1000" dirty="0">
                <a:solidFill>
                  <a:sysClr val="windowText" lastClr="000000"/>
                </a:solidFill>
                <a:latin typeface="ヒラギノ明朝 ProN W6"/>
                <a:ea typeface="ヒラギノ明朝 ProN W6"/>
                <a:cs typeface="ヒラギノ明朝 ProN W6"/>
              </a:rPr>
              <a:t>*</a:t>
            </a:r>
            <a:r>
              <a:rPr lang="ja-JP" altLang="en-US" sz="1000" dirty="0">
                <a:solidFill>
                  <a:sysClr val="windowText" lastClr="000000"/>
                </a:solidFill>
                <a:latin typeface="ヒラギノ明朝 ProN W6"/>
                <a:ea typeface="ヒラギノ明朝 ProN W6"/>
                <a:cs typeface="ヒラギノ明朝 ProN W6"/>
              </a:rPr>
              <a:t>学生</a:t>
            </a:r>
            <a:r>
              <a:rPr lang="en-US" altLang="ja-JP" sz="1000" dirty="0">
                <a:solidFill>
                  <a:sysClr val="windowText" lastClr="000000"/>
                </a:solidFill>
                <a:latin typeface="ヒラギノ明朝 ProN W6"/>
                <a:ea typeface="ヒラギノ明朝 ProN W6"/>
                <a:cs typeface="ヒラギノ明朝 ProN W6"/>
              </a:rPr>
              <a:t>1</a:t>
            </a:r>
            <a:r>
              <a:rPr lang="ja-JP" altLang="en-US" sz="1000" dirty="0">
                <a:solidFill>
                  <a:sysClr val="windowText" lastClr="000000"/>
                </a:solidFill>
                <a:latin typeface="ヒラギノ明朝 ProN W6"/>
                <a:ea typeface="ヒラギノ明朝 ProN W6"/>
                <a:cs typeface="ヒラギノ明朝 ProN W6"/>
              </a:rPr>
              <a:t>名のシリコンバレー勉強合宿の全費用をカバーします</a:t>
            </a:r>
            <a:endParaRPr lang="en-US" altLang="ja-JP" sz="1000" dirty="0">
              <a:solidFill>
                <a:sysClr val="windowText" lastClr="000000"/>
              </a:solidFill>
              <a:latin typeface="ヒラギノ明朝 ProN W6"/>
              <a:ea typeface="ヒラギノ明朝 ProN W6"/>
              <a:cs typeface="ヒラギノ明朝 ProN W6"/>
            </a:endParaRPr>
          </a:p>
        </p:txBody>
      </p:sp>
      <p:sp>
        <p:nvSpPr>
          <p:cNvPr id="22" name="Rectangle 21"/>
          <p:cNvSpPr/>
          <p:nvPr/>
        </p:nvSpPr>
        <p:spPr>
          <a:xfrm>
            <a:off x="695064" y="3838693"/>
            <a:ext cx="3952334" cy="854080"/>
          </a:xfrm>
          <a:prstGeom prst="rect">
            <a:avLst/>
          </a:prstGeom>
        </p:spPr>
        <p:txBody>
          <a:bodyPr wrap="square" anchor="ctr">
            <a:spAutoFit/>
          </a:bodyPr>
          <a:lstStyle/>
          <a:p>
            <a:pPr marL="171450" marR="0" lvl="0" indent="-171450" defTabSz="914400" rtl="0" eaLnBrk="1" fontAlgn="auto" latinLnBrk="0" hangingPunct="1">
              <a:lnSpc>
                <a:spcPct val="90000"/>
              </a:lnSpc>
              <a:spcBef>
                <a:spcPts val="0"/>
              </a:spcBef>
              <a:spcAft>
                <a:spcPts val="0"/>
              </a:spcAft>
              <a:buClrTx/>
              <a:buSzTx/>
              <a:buFont typeface="Wingdings" charset="2"/>
              <a:buChar char="§"/>
              <a:tabLst/>
              <a:defRPr/>
            </a:pPr>
            <a:r>
              <a:rPr lang="ja-JP" altLang="en-US" sz="1100" dirty="0">
                <a:solidFill>
                  <a:sysClr val="windowText" lastClr="000000"/>
                </a:solidFill>
                <a:latin typeface="ヒラギノ明朝 ProN W6"/>
                <a:ea typeface="ヒラギノ明朝 ProN W6"/>
                <a:cs typeface="ヒラギノ明朝 ProN W6"/>
              </a:rPr>
              <a:t>渡米のための往復航空費</a:t>
            </a:r>
            <a:endParaRPr lang="en-US" altLang="ja-JP" sz="1100" dirty="0">
              <a:solidFill>
                <a:sysClr val="windowText" lastClr="000000"/>
              </a:solidFill>
              <a:latin typeface="ヒラギノ明朝 ProN W6"/>
              <a:ea typeface="ヒラギノ明朝 ProN W6"/>
              <a:cs typeface="ヒラギノ明朝 ProN W6"/>
            </a:endParaRPr>
          </a:p>
          <a:p>
            <a:pPr marL="171450" marR="0" lvl="0" indent="-171450" defTabSz="914400" rtl="0" eaLnBrk="1" fontAlgn="auto" latinLnBrk="0" hangingPunct="1">
              <a:lnSpc>
                <a:spcPct val="90000"/>
              </a:lnSpc>
              <a:spcBef>
                <a:spcPts val="0"/>
              </a:spcBef>
              <a:spcAft>
                <a:spcPts val="0"/>
              </a:spcAft>
              <a:buClrTx/>
              <a:buSzTx/>
              <a:buFont typeface="Wingdings" charset="2"/>
              <a:buChar char="§"/>
              <a:tabLst/>
              <a:defRPr/>
            </a:pPr>
            <a:r>
              <a:rPr lang="ja-JP" altLang="en-US" sz="1100" dirty="0">
                <a:solidFill>
                  <a:sysClr val="windowText" lastClr="000000"/>
                </a:solidFill>
                <a:latin typeface="ヒラギノ明朝 ProN W6"/>
                <a:ea typeface="ヒラギノ明朝 ProN W6"/>
                <a:cs typeface="ヒラギノ明朝 ProN W6"/>
              </a:rPr>
              <a:t>シリコンバレー勉強合宿期間の宿泊費</a:t>
            </a:r>
            <a:endParaRPr lang="en-US" altLang="ja-JP" sz="1100" dirty="0">
              <a:solidFill>
                <a:sysClr val="windowText" lastClr="000000"/>
              </a:solidFill>
              <a:latin typeface="ヒラギノ明朝 ProN W6"/>
              <a:ea typeface="ヒラギノ明朝 ProN W6"/>
              <a:cs typeface="ヒラギノ明朝 ProN W6"/>
            </a:endParaRPr>
          </a:p>
          <a:p>
            <a:pPr marL="171450" marR="0" lvl="0" indent="-171450" defTabSz="914400" rtl="0" eaLnBrk="1" fontAlgn="auto" latinLnBrk="0" hangingPunct="1">
              <a:lnSpc>
                <a:spcPct val="90000"/>
              </a:lnSpc>
              <a:spcBef>
                <a:spcPts val="0"/>
              </a:spcBef>
              <a:spcAft>
                <a:spcPts val="0"/>
              </a:spcAft>
              <a:buClrTx/>
              <a:buSzTx/>
              <a:buFont typeface="Wingdings" charset="2"/>
              <a:buChar char="§"/>
              <a:tabLst/>
              <a:defRPr/>
            </a:pPr>
            <a:r>
              <a:rPr lang="ja-JP" altLang="en-US" sz="1100" dirty="0">
                <a:solidFill>
                  <a:sysClr val="windowText" lastClr="000000"/>
                </a:solidFill>
                <a:latin typeface="ヒラギノ明朝 ProN W6"/>
                <a:ea typeface="ヒラギノ明朝 ProN W6"/>
                <a:cs typeface="ヒラギノ明朝 ProN W6"/>
              </a:rPr>
              <a:t>スタートアップワールドカップ決勝戦に関連する</a:t>
            </a:r>
            <a:br>
              <a:rPr lang="en-US" altLang="ja-JP" sz="1100" dirty="0">
                <a:solidFill>
                  <a:sysClr val="windowText" lastClr="000000"/>
                </a:solidFill>
                <a:latin typeface="ヒラギノ明朝 ProN W6"/>
                <a:ea typeface="ヒラギノ明朝 ProN W6"/>
                <a:cs typeface="ヒラギノ明朝 ProN W6"/>
              </a:rPr>
            </a:br>
            <a:r>
              <a:rPr lang="ja-JP" altLang="en-US" sz="1100" dirty="0">
                <a:solidFill>
                  <a:sysClr val="windowText" lastClr="000000"/>
                </a:solidFill>
                <a:latin typeface="ヒラギノ明朝 ProN W6"/>
                <a:ea typeface="ヒラギノ明朝 ProN W6"/>
                <a:cs typeface="ヒラギノ明朝 ProN W6"/>
              </a:rPr>
              <a:t>イノベーションイベントのチケット費</a:t>
            </a:r>
            <a:r>
              <a:rPr lang="en-US" altLang="ja-JP" sz="1100" dirty="0">
                <a:solidFill>
                  <a:sysClr val="windowText" lastClr="000000"/>
                </a:solidFill>
                <a:latin typeface="ヒラギノ明朝 ProN W6"/>
                <a:ea typeface="ヒラギノ明朝 ProN W6"/>
                <a:cs typeface="ヒラギノ明朝 ProN W6"/>
              </a:rPr>
              <a:t> (</a:t>
            </a:r>
            <a:r>
              <a:rPr lang="ja-JP" altLang="en-US" sz="1100" dirty="0">
                <a:solidFill>
                  <a:sysClr val="windowText" lastClr="000000"/>
                </a:solidFill>
                <a:latin typeface="ヒラギノ明朝 ProN W6"/>
                <a:ea typeface="ヒラギノ明朝 ProN W6"/>
                <a:cs typeface="ヒラギノ明朝 ProN W6"/>
              </a:rPr>
              <a:t>ペガサスが提供</a:t>
            </a:r>
            <a:r>
              <a:rPr lang="en-US" altLang="ja-JP" sz="1100" dirty="0">
                <a:solidFill>
                  <a:sysClr val="windowText" lastClr="000000"/>
                </a:solidFill>
                <a:latin typeface="ヒラギノ明朝 ProN W6"/>
                <a:ea typeface="ヒラギノ明朝 ProN W6"/>
                <a:cs typeface="ヒラギノ明朝 ProN W6"/>
              </a:rPr>
              <a:t>)</a:t>
            </a:r>
            <a:endParaRPr lang="en-US" altLang="ja-JP" sz="1100" dirty="0">
              <a:latin typeface="ヒラギノ明朝 ProN W6"/>
              <a:ea typeface="ヒラギノ明朝 ProN W6"/>
              <a:cs typeface="ヒラギノ明朝 ProN W6"/>
            </a:endParaRPr>
          </a:p>
          <a:p>
            <a:pPr marL="171450" marR="0" lvl="0" indent="-171450" defTabSz="914400" rtl="0" eaLnBrk="1" fontAlgn="auto" latinLnBrk="0" hangingPunct="1">
              <a:lnSpc>
                <a:spcPct val="90000"/>
              </a:lnSpc>
              <a:spcBef>
                <a:spcPts val="0"/>
              </a:spcBef>
              <a:spcAft>
                <a:spcPts val="0"/>
              </a:spcAft>
              <a:buClrTx/>
              <a:buSzTx/>
              <a:buFont typeface="Wingdings" charset="2"/>
              <a:buChar char="§"/>
              <a:tabLst/>
              <a:defRPr/>
            </a:pPr>
            <a:r>
              <a:rPr lang="ja-JP" altLang="en-US" sz="1100" dirty="0">
                <a:solidFill>
                  <a:sysClr val="windowText" lastClr="000000"/>
                </a:solidFill>
                <a:latin typeface="ヒラギノ明朝 ProN W6"/>
                <a:ea typeface="ヒラギノ明朝 ProN W6"/>
                <a:cs typeface="ヒラギノ明朝 ProN W6"/>
              </a:rPr>
              <a:t>その他様々な費用</a:t>
            </a:r>
            <a:endParaRPr lang="en-US" altLang="ja-JP" sz="1100" dirty="0">
              <a:solidFill>
                <a:sysClr val="windowText" lastClr="000000"/>
              </a:solidFill>
              <a:latin typeface="ヒラギノ明朝 ProN W6"/>
              <a:ea typeface="ヒラギノ明朝 ProN W6"/>
              <a:cs typeface="ヒラギノ明朝 ProN W6"/>
            </a:endParaRPr>
          </a:p>
        </p:txBody>
      </p:sp>
      <p:sp>
        <p:nvSpPr>
          <p:cNvPr id="23" name="TextBox 22">
            <a:extLst>
              <a:ext uri="{FF2B5EF4-FFF2-40B4-BE49-F238E27FC236}">
                <a16:creationId xmlns:a16="http://schemas.microsoft.com/office/drawing/2014/main" id="{BFB9335E-D0A2-604C-936A-6BFCE18612FE}"/>
              </a:ext>
            </a:extLst>
          </p:cNvPr>
          <p:cNvSpPr txBox="1"/>
          <p:nvPr/>
        </p:nvSpPr>
        <p:spPr>
          <a:xfrm>
            <a:off x="4647398" y="3285982"/>
            <a:ext cx="1108775" cy="492443"/>
          </a:xfrm>
          <a:prstGeom prst="rect">
            <a:avLst/>
          </a:prstGeom>
          <a:noFill/>
        </p:spPr>
        <p:txBody>
          <a:bodyPr wrap="square" rtlCol="0">
            <a:spAutoFit/>
          </a:bodyPr>
          <a:lstStyle/>
          <a:p>
            <a:pPr algn="ctr"/>
            <a:r>
              <a:rPr lang="en-US" sz="1400" b="1" dirty="0">
                <a:solidFill>
                  <a:sysClr val="windowText" lastClr="000000"/>
                </a:solidFill>
                <a:latin typeface="Hiragino Mincho ProN W6" charset="-128"/>
                <a:ea typeface="Hiragino Mincho ProN W6" charset="-128"/>
                <a:cs typeface="Hiragino Mincho ProN W6" charset="-128"/>
              </a:rPr>
              <a:t>1</a:t>
            </a:r>
            <a:r>
              <a:rPr lang="ja-JP" altLang="en-US" sz="1400" b="1" dirty="0">
                <a:solidFill>
                  <a:sysClr val="windowText" lastClr="000000"/>
                </a:solidFill>
                <a:latin typeface="Hiragino Mincho ProN W6" charset="-128"/>
                <a:ea typeface="Hiragino Mincho ProN W6" charset="-128"/>
                <a:cs typeface="Hiragino Mincho ProN W6" charset="-128"/>
              </a:rPr>
              <a:t>名</a:t>
            </a:r>
            <a:r>
              <a:rPr lang="en-US" altLang="ja-JP" sz="1400" b="1" dirty="0">
                <a:solidFill>
                  <a:sysClr val="windowText" lastClr="000000"/>
                </a:solidFill>
                <a:latin typeface="Hiragino Mincho ProN W6" charset="-128"/>
                <a:ea typeface="Hiragino Mincho ProN W6" charset="-128"/>
                <a:cs typeface="Hiragino Mincho ProN W6" charset="-128"/>
              </a:rPr>
              <a:t> </a:t>
            </a:r>
          </a:p>
          <a:p>
            <a:pPr algn="ctr"/>
            <a:r>
              <a:rPr lang="en-US" altLang="ja-JP" sz="1200" b="1" dirty="0">
                <a:solidFill>
                  <a:sysClr val="windowText" lastClr="000000"/>
                </a:solidFill>
                <a:latin typeface="Hiragino Mincho ProN W6" charset="-128"/>
                <a:ea typeface="Hiragino Mincho ProN W6" charset="-128"/>
                <a:cs typeface="Hiragino Mincho ProN W6" charset="-128"/>
              </a:rPr>
              <a:t>(47</a:t>
            </a:r>
            <a:r>
              <a:rPr lang="ja-JP" altLang="en-US" sz="1200" b="1">
                <a:solidFill>
                  <a:sysClr val="windowText" lastClr="000000"/>
                </a:solidFill>
                <a:latin typeface="Hiragino Mincho ProN W6" charset="-128"/>
                <a:ea typeface="Hiragino Mincho ProN W6" charset="-128"/>
                <a:cs typeface="Hiragino Mincho ProN W6" charset="-128"/>
              </a:rPr>
              <a:t>万</a:t>
            </a:r>
            <a:r>
              <a:rPr lang="en-US" altLang="ja-JP" sz="1200" b="1" dirty="0">
                <a:solidFill>
                  <a:sysClr val="windowText" lastClr="000000"/>
                </a:solidFill>
                <a:latin typeface="Hiragino Mincho ProN W6" charset="-128"/>
                <a:ea typeface="Hiragino Mincho ProN W6" charset="-128"/>
                <a:cs typeface="Hiragino Mincho ProN W6" charset="-128"/>
              </a:rPr>
              <a:t>5</a:t>
            </a:r>
            <a:r>
              <a:rPr lang="ja-JP" altLang="en-US" sz="1200" b="1">
                <a:solidFill>
                  <a:sysClr val="windowText" lastClr="000000"/>
                </a:solidFill>
                <a:latin typeface="Hiragino Mincho ProN W6" charset="-128"/>
                <a:ea typeface="Hiragino Mincho ProN W6" charset="-128"/>
                <a:cs typeface="Hiragino Mincho ProN W6" charset="-128"/>
              </a:rPr>
              <a:t>千円</a:t>
            </a:r>
            <a:r>
              <a:rPr lang="en-US" altLang="ja-JP" sz="1200" b="1" dirty="0">
                <a:solidFill>
                  <a:sysClr val="windowText" lastClr="000000"/>
                </a:solidFill>
                <a:latin typeface="Hiragino Mincho ProN W6" charset="-128"/>
                <a:ea typeface="Hiragino Mincho ProN W6" charset="-128"/>
                <a:cs typeface="Hiragino Mincho ProN W6" charset="-128"/>
              </a:rPr>
              <a:t>)</a:t>
            </a:r>
            <a:endParaRPr lang="en-US" sz="1200" b="1" dirty="0">
              <a:solidFill>
                <a:sysClr val="windowText" lastClr="000000"/>
              </a:solidFill>
              <a:latin typeface="Hiragino Mincho ProN W6" charset="-128"/>
              <a:ea typeface="Hiragino Mincho ProN W6" charset="-128"/>
              <a:cs typeface="Hiragino Mincho ProN W6" charset="-128"/>
            </a:endParaRPr>
          </a:p>
        </p:txBody>
      </p:sp>
      <p:sp>
        <p:nvSpPr>
          <p:cNvPr id="24" name="TextBox 23">
            <a:extLst>
              <a:ext uri="{FF2B5EF4-FFF2-40B4-BE49-F238E27FC236}">
                <a16:creationId xmlns:a16="http://schemas.microsoft.com/office/drawing/2014/main" id="{BFB9335E-D0A2-604C-936A-6BFCE18612FE}"/>
              </a:ext>
            </a:extLst>
          </p:cNvPr>
          <p:cNvSpPr txBox="1"/>
          <p:nvPr/>
        </p:nvSpPr>
        <p:spPr>
          <a:xfrm>
            <a:off x="5617160" y="3284193"/>
            <a:ext cx="904898" cy="461665"/>
          </a:xfrm>
          <a:prstGeom prst="rect">
            <a:avLst/>
          </a:prstGeom>
          <a:noFill/>
        </p:spPr>
        <p:txBody>
          <a:bodyPr wrap="square" rtlCol="0">
            <a:spAutoFit/>
          </a:bodyPr>
          <a:lstStyle/>
          <a:p>
            <a:pPr algn="ctr"/>
            <a:r>
              <a:rPr lang="en-US" sz="1200" b="1" dirty="0">
                <a:solidFill>
                  <a:sysClr val="windowText" lastClr="000000"/>
                </a:solidFill>
                <a:latin typeface="Hiragino Mincho ProN W6" charset="-128"/>
                <a:ea typeface="Hiragino Mincho ProN W6" charset="-128"/>
                <a:cs typeface="Hiragino Mincho ProN W6" charset="-128"/>
              </a:rPr>
              <a:t>10</a:t>
            </a:r>
            <a:r>
              <a:rPr lang="ja-JP" altLang="en-US" sz="1200" b="1" dirty="0">
                <a:solidFill>
                  <a:sysClr val="windowText" lastClr="000000"/>
                </a:solidFill>
                <a:latin typeface="Hiragino Mincho ProN W6" charset="-128"/>
                <a:ea typeface="Hiragino Mincho ProN W6" charset="-128"/>
                <a:cs typeface="Hiragino Mincho ProN W6" charset="-128"/>
              </a:rPr>
              <a:t>名</a:t>
            </a:r>
            <a:r>
              <a:rPr lang="en-US" altLang="ja-JP" sz="1200" b="1" dirty="0">
                <a:solidFill>
                  <a:sysClr val="windowText" lastClr="000000"/>
                </a:solidFill>
                <a:latin typeface="Hiragino Mincho ProN W6" charset="-128"/>
                <a:ea typeface="Hiragino Mincho ProN W6" charset="-128"/>
                <a:cs typeface="Hiragino Mincho ProN W6" charset="-128"/>
              </a:rPr>
              <a:t> </a:t>
            </a:r>
          </a:p>
          <a:p>
            <a:pPr algn="ctr"/>
            <a:r>
              <a:rPr lang="en-US" altLang="ja-JP" sz="1200" b="1" dirty="0">
                <a:solidFill>
                  <a:sysClr val="windowText" lastClr="000000"/>
                </a:solidFill>
                <a:latin typeface="Hiragino Mincho ProN W6" charset="-128"/>
                <a:ea typeface="Hiragino Mincho ProN W6" charset="-128"/>
                <a:cs typeface="Hiragino Mincho ProN W6" charset="-128"/>
              </a:rPr>
              <a:t>(475</a:t>
            </a:r>
            <a:r>
              <a:rPr lang="ja-JP" altLang="en-US" sz="1200" b="1">
                <a:solidFill>
                  <a:sysClr val="windowText" lastClr="000000"/>
                </a:solidFill>
                <a:latin typeface="Hiragino Mincho ProN W6" charset="-128"/>
                <a:ea typeface="Hiragino Mincho ProN W6" charset="-128"/>
                <a:cs typeface="Hiragino Mincho ProN W6" charset="-128"/>
              </a:rPr>
              <a:t>万</a:t>
            </a:r>
            <a:r>
              <a:rPr lang="ja-JP" altLang="en-US" sz="1200" b="1" dirty="0">
                <a:solidFill>
                  <a:sysClr val="windowText" lastClr="000000"/>
                </a:solidFill>
                <a:latin typeface="Hiragino Mincho ProN W6" charset="-128"/>
                <a:ea typeface="Hiragino Mincho ProN W6" charset="-128"/>
                <a:cs typeface="Hiragino Mincho ProN W6" charset="-128"/>
              </a:rPr>
              <a:t>円</a:t>
            </a:r>
            <a:r>
              <a:rPr lang="en-US" altLang="ja-JP" sz="1200" b="1" dirty="0">
                <a:solidFill>
                  <a:sysClr val="windowText" lastClr="000000"/>
                </a:solidFill>
                <a:latin typeface="Hiragino Mincho ProN W6" charset="-128"/>
                <a:ea typeface="Hiragino Mincho ProN W6" charset="-128"/>
                <a:cs typeface="Hiragino Mincho ProN W6" charset="-128"/>
              </a:rPr>
              <a:t>)</a:t>
            </a:r>
            <a:endParaRPr lang="en-US" sz="1200" b="1" dirty="0">
              <a:solidFill>
                <a:sysClr val="windowText" lastClr="000000"/>
              </a:solidFill>
              <a:latin typeface="Hiragino Mincho ProN W6" charset="-128"/>
              <a:ea typeface="Hiragino Mincho ProN W6" charset="-128"/>
              <a:cs typeface="Hiragino Mincho ProN W6" charset="-128"/>
            </a:endParaRPr>
          </a:p>
        </p:txBody>
      </p:sp>
      <p:sp>
        <p:nvSpPr>
          <p:cNvPr id="25" name="TextBox 24">
            <a:extLst>
              <a:ext uri="{FF2B5EF4-FFF2-40B4-BE49-F238E27FC236}">
                <a16:creationId xmlns:a16="http://schemas.microsoft.com/office/drawing/2014/main" id="{BFB9335E-D0A2-604C-936A-6BFCE18612FE}"/>
              </a:ext>
            </a:extLst>
          </p:cNvPr>
          <p:cNvSpPr txBox="1"/>
          <p:nvPr/>
        </p:nvSpPr>
        <p:spPr>
          <a:xfrm>
            <a:off x="6380414" y="3284193"/>
            <a:ext cx="1218817" cy="461665"/>
          </a:xfrm>
          <a:prstGeom prst="rect">
            <a:avLst/>
          </a:prstGeom>
          <a:noFill/>
        </p:spPr>
        <p:txBody>
          <a:bodyPr wrap="square" rtlCol="0">
            <a:spAutoFit/>
          </a:bodyPr>
          <a:lstStyle/>
          <a:p>
            <a:pPr algn="ctr"/>
            <a:r>
              <a:rPr lang="en-US" altLang="ja-JP" sz="1200" b="1" dirty="0">
                <a:solidFill>
                  <a:sysClr val="windowText" lastClr="000000"/>
                </a:solidFill>
                <a:latin typeface="Hiragino Mincho ProN W6" charset="-128"/>
                <a:ea typeface="Hiragino Mincho ProN W6" charset="-128"/>
                <a:cs typeface="Hiragino Mincho ProN W6" charset="-128"/>
              </a:rPr>
              <a:t>25</a:t>
            </a:r>
            <a:r>
              <a:rPr lang="ja-JP" altLang="en-US" sz="1200" b="1" dirty="0">
                <a:solidFill>
                  <a:sysClr val="windowText" lastClr="000000"/>
                </a:solidFill>
                <a:latin typeface="Hiragino Mincho ProN W6" charset="-128"/>
                <a:ea typeface="Hiragino Mincho ProN W6" charset="-128"/>
                <a:cs typeface="Hiragino Mincho ProN W6" charset="-128"/>
              </a:rPr>
              <a:t>名</a:t>
            </a:r>
            <a:r>
              <a:rPr lang="en-US" altLang="ja-JP" sz="1200" b="1" dirty="0">
                <a:solidFill>
                  <a:sysClr val="windowText" lastClr="000000"/>
                </a:solidFill>
                <a:latin typeface="Hiragino Mincho ProN W6" charset="-128"/>
                <a:ea typeface="Hiragino Mincho ProN W6" charset="-128"/>
                <a:cs typeface="Hiragino Mincho ProN W6" charset="-128"/>
              </a:rPr>
              <a:t> </a:t>
            </a:r>
          </a:p>
          <a:p>
            <a:pPr algn="ctr"/>
            <a:r>
              <a:rPr lang="en-US" altLang="ja-JP" sz="1200" b="1" dirty="0">
                <a:solidFill>
                  <a:sysClr val="windowText" lastClr="000000"/>
                </a:solidFill>
                <a:latin typeface="Hiragino Mincho ProN W6" charset="-128"/>
                <a:ea typeface="Hiragino Mincho ProN W6" charset="-128"/>
                <a:cs typeface="Hiragino Mincho ProN W6" charset="-128"/>
              </a:rPr>
              <a:t>(1187</a:t>
            </a:r>
            <a:r>
              <a:rPr lang="ja-JP" altLang="en-US" sz="1200" b="1">
                <a:solidFill>
                  <a:sysClr val="windowText" lastClr="000000"/>
                </a:solidFill>
                <a:latin typeface="Hiragino Mincho ProN W6" charset="-128"/>
                <a:ea typeface="Hiragino Mincho ProN W6" charset="-128"/>
                <a:cs typeface="Hiragino Mincho ProN W6" charset="-128"/>
              </a:rPr>
              <a:t>万</a:t>
            </a:r>
            <a:r>
              <a:rPr lang="en-US" altLang="ja-JP" sz="1200" b="1" dirty="0">
                <a:solidFill>
                  <a:sysClr val="windowText" lastClr="000000"/>
                </a:solidFill>
                <a:latin typeface="Hiragino Mincho ProN W6" charset="-128"/>
                <a:ea typeface="Hiragino Mincho ProN W6" charset="-128"/>
                <a:cs typeface="Hiragino Mincho ProN W6" charset="-128"/>
              </a:rPr>
              <a:t>5</a:t>
            </a:r>
            <a:r>
              <a:rPr lang="ja-JP" altLang="en-US" sz="1200" b="1">
                <a:solidFill>
                  <a:sysClr val="windowText" lastClr="000000"/>
                </a:solidFill>
                <a:latin typeface="Hiragino Mincho ProN W6" charset="-128"/>
                <a:ea typeface="Hiragino Mincho ProN W6" charset="-128"/>
                <a:cs typeface="Hiragino Mincho ProN W6" charset="-128"/>
              </a:rPr>
              <a:t>千円</a:t>
            </a:r>
            <a:r>
              <a:rPr lang="en-US" altLang="ja-JP" sz="1200" b="1" dirty="0">
                <a:solidFill>
                  <a:sysClr val="windowText" lastClr="000000"/>
                </a:solidFill>
                <a:latin typeface="Hiragino Mincho ProN W6" charset="-128"/>
                <a:ea typeface="Hiragino Mincho ProN W6" charset="-128"/>
                <a:cs typeface="Hiragino Mincho ProN W6" charset="-128"/>
              </a:rPr>
              <a:t>)</a:t>
            </a:r>
            <a:endParaRPr lang="en-US" sz="1200" b="1" dirty="0">
              <a:solidFill>
                <a:sysClr val="windowText" lastClr="000000"/>
              </a:solidFill>
              <a:latin typeface="Hiragino Mincho ProN W6" charset="-128"/>
              <a:ea typeface="Hiragino Mincho ProN W6" charset="-128"/>
              <a:cs typeface="Hiragino Mincho ProN W6" charset="-128"/>
            </a:endParaRPr>
          </a:p>
        </p:txBody>
      </p:sp>
      <p:sp>
        <p:nvSpPr>
          <p:cNvPr id="27" name="TextBox 26">
            <a:extLst>
              <a:ext uri="{FF2B5EF4-FFF2-40B4-BE49-F238E27FC236}">
                <a16:creationId xmlns:a16="http://schemas.microsoft.com/office/drawing/2014/main" id="{BFB9335E-D0A2-604C-936A-6BFCE18612FE}"/>
              </a:ext>
            </a:extLst>
          </p:cNvPr>
          <p:cNvSpPr txBox="1"/>
          <p:nvPr/>
        </p:nvSpPr>
        <p:spPr>
          <a:xfrm>
            <a:off x="7391933" y="3284193"/>
            <a:ext cx="1097643" cy="461665"/>
          </a:xfrm>
          <a:prstGeom prst="rect">
            <a:avLst/>
          </a:prstGeom>
          <a:noFill/>
        </p:spPr>
        <p:txBody>
          <a:bodyPr wrap="square" rtlCol="0">
            <a:spAutoFit/>
          </a:bodyPr>
          <a:lstStyle/>
          <a:p>
            <a:pPr algn="ctr"/>
            <a:r>
              <a:rPr lang="en-US" altLang="ja-JP" sz="1200" b="1" dirty="0">
                <a:solidFill>
                  <a:sysClr val="windowText" lastClr="000000"/>
                </a:solidFill>
                <a:latin typeface="Hiragino Mincho ProN W6" charset="-128"/>
                <a:ea typeface="Hiragino Mincho ProN W6" charset="-128"/>
                <a:cs typeface="Hiragino Mincho ProN W6" charset="-128"/>
              </a:rPr>
              <a:t>50</a:t>
            </a:r>
            <a:r>
              <a:rPr lang="ja-JP" altLang="en-US" sz="1200" b="1" dirty="0">
                <a:solidFill>
                  <a:sysClr val="windowText" lastClr="000000"/>
                </a:solidFill>
                <a:latin typeface="Hiragino Mincho ProN W6" charset="-128"/>
                <a:ea typeface="Hiragino Mincho ProN W6" charset="-128"/>
                <a:cs typeface="Hiragino Mincho ProN W6" charset="-128"/>
              </a:rPr>
              <a:t>名</a:t>
            </a:r>
            <a:r>
              <a:rPr lang="en-US" altLang="ja-JP" sz="1200" b="1" dirty="0">
                <a:solidFill>
                  <a:sysClr val="windowText" lastClr="000000"/>
                </a:solidFill>
                <a:latin typeface="Hiragino Mincho ProN W6" charset="-128"/>
                <a:ea typeface="Hiragino Mincho ProN W6" charset="-128"/>
                <a:cs typeface="Hiragino Mincho ProN W6" charset="-128"/>
              </a:rPr>
              <a:t> </a:t>
            </a:r>
          </a:p>
          <a:p>
            <a:pPr algn="ctr"/>
            <a:r>
              <a:rPr lang="en-US" altLang="ja-JP" sz="1200" b="1" dirty="0">
                <a:solidFill>
                  <a:sysClr val="windowText" lastClr="000000"/>
                </a:solidFill>
                <a:latin typeface="Hiragino Mincho ProN W6" charset="-128"/>
                <a:ea typeface="Hiragino Mincho ProN W6" charset="-128"/>
                <a:cs typeface="Hiragino Mincho ProN W6" charset="-128"/>
              </a:rPr>
              <a:t>(2375</a:t>
            </a:r>
            <a:r>
              <a:rPr lang="ja-JP" altLang="en-US" sz="1200" b="1">
                <a:solidFill>
                  <a:sysClr val="windowText" lastClr="000000"/>
                </a:solidFill>
                <a:latin typeface="Hiragino Mincho ProN W6" charset="-128"/>
                <a:ea typeface="Hiragino Mincho ProN W6" charset="-128"/>
                <a:cs typeface="Hiragino Mincho ProN W6" charset="-128"/>
              </a:rPr>
              <a:t>万円</a:t>
            </a:r>
            <a:r>
              <a:rPr lang="en-US" altLang="ja-JP" sz="1200" b="1" dirty="0">
                <a:solidFill>
                  <a:sysClr val="windowText" lastClr="000000"/>
                </a:solidFill>
                <a:latin typeface="Hiragino Mincho ProN W6" charset="-128"/>
                <a:ea typeface="Hiragino Mincho ProN W6" charset="-128"/>
                <a:cs typeface="Hiragino Mincho ProN W6" charset="-128"/>
              </a:rPr>
              <a:t>)</a:t>
            </a:r>
            <a:endParaRPr lang="en-US" sz="1200" b="1" dirty="0">
              <a:solidFill>
                <a:sysClr val="windowText" lastClr="000000"/>
              </a:solidFill>
              <a:latin typeface="Hiragino Mincho ProN W6" charset="-128"/>
              <a:ea typeface="Hiragino Mincho ProN W6" charset="-128"/>
              <a:cs typeface="Hiragino Mincho ProN W6" charset="-128"/>
            </a:endParaRPr>
          </a:p>
        </p:txBody>
      </p:sp>
      <p:grpSp>
        <p:nvGrpSpPr>
          <p:cNvPr id="28" name="Group 27"/>
          <p:cNvGrpSpPr/>
          <p:nvPr/>
        </p:nvGrpSpPr>
        <p:grpSpPr>
          <a:xfrm>
            <a:off x="5076159" y="3970956"/>
            <a:ext cx="3200692" cy="637745"/>
            <a:chOff x="3957470" y="8867120"/>
            <a:chExt cx="3200692" cy="637745"/>
          </a:xfrm>
        </p:grpSpPr>
        <p:sp>
          <p:nvSpPr>
            <p:cNvPr id="29" name="TextBox 28">
              <a:extLst>
                <a:ext uri="{FF2B5EF4-FFF2-40B4-BE49-F238E27FC236}">
                  <a16:creationId xmlns:a16="http://schemas.microsoft.com/office/drawing/2014/main" id="{BFB9335E-D0A2-604C-936A-6BFCE18612FE}"/>
                </a:ext>
              </a:extLst>
            </p:cNvPr>
            <p:cNvSpPr txBox="1"/>
            <p:nvPr/>
          </p:nvSpPr>
          <p:spPr>
            <a:xfrm>
              <a:off x="3957470" y="8867120"/>
              <a:ext cx="2895877" cy="276999"/>
            </a:xfrm>
            <a:prstGeom prst="rect">
              <a:avLst/>
            </a:prstGeom>
            <a:noFill/>
          </p:spPr>
          <p:txBody>
            <a:bodyPr wrap="square" rtlCol="0">
              <a:spAutoFit/>
            </a:bodyPr>
            <a:lstStyle/>
            <a:p>
              <a:pPr algn="ctr"/>
              <a:r>
                <a:rPr lang="ja-JP" altLang="en-US" sz="1200" b="1" dirty="0">
                  <a:solidFill>
                    <a:sysClr val="windowText" lastClr="000000"/>
                  </a:solidFill>
                  <a:latin typeface="Hiragino Mincho ProN W6" charset="-128"/>
                  <a:ea typeface="Hiragino Mincho ProN W6" charset="-128"/>
                  <a:cs typeface="Hiragino Mincho ProN W6" charset="-128"/>
                </a:rPr>
                <a:t>あなたが</a:t>
              </a:r>
              <a:r>
                <a:rPr lang="ja-JP" altLang="en-US" sz="1200" b="1">
                  <a:solidFill>
                    <a:sysClr val="windowText" lastClr="000000"/>
                  </a:solidFill>
                  <a:latin typeface="Hiragino Mincho ProN W6" charset="-128"/>
                  <a:ea typeface="Hiragino Mincho ProN W6" charset="-128"/>
                  <a:cs typeface="Hiragino Mincho ProN W6" charset="-128"/>
                </a:rPr>
                <a:t>サポートしたい学生</a:t>
              </a:r>
              <a:r>
                <a:rPr lang="ja-JP" altLang="en-US" sz="1200" b="1" dirty="0">
                  <a:solidFill>
                    <a:sysClr val="windowText" lastClr="000000"/>
                  </a:solidFill>
                  <a:latin typeface="Hiragino Mincho ProN W6" charset="-128"/>
                  <a:ea typeface="Hiragino Mincho ProN W6" charset="-128"/>
                  <a:cs typeface="Hiragino Mincho ProN W6" charset="-128"/>
                </a:rPr>
                <a:t>の人数</a:t>
              </a:r>
              <a:endParaRPr lang="en-US" altLang="ja-JP" sz="1200" b="1" dirty="0">
                <a:solidFill>
                  <a:sysClr val="windowText" lastClr="000000"/>
                </a:solidFill>
                <a:latin typeface="Hiragino Mincho ProN W6" charset="-128"/>
                <a:ea typeface="Hiragino Mincho ProN W6" charset="-128"/>
                <a:cs typeface="Hiragino Mincho ProN W6" charset="-128"/>
              </a:endParaRPr>
            </a:p>
          </p:txBody>
        </p:sp>
        <p:cxnSp>
          <p:nvCxnSpPr>
            <p:cNvPr id="30" name="Straight Connector 29"/>
            <p:cNvCxnSpPr/>
            <p:nvPr/>
          </p:nvCxnSpPr>
          <p:spPr>
            <a:xfrm>
              <a:off x="4602208" y="9488377"/>
              <a:ext cx="13190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FB9335E-D0A2-604C-936A-6BFCE18612FE}"/>
                </a:ext>
              </a:extLst>
            </p:cNvPr>
            <p:cNvSpPr txBox="1"/>
            <p:nvPr/>
          </p:nvSpPr>
          <p:spPr>
            <a:xfrm>
              <a:off x="5227577" y="9227866"/>
              <a:ext cx="1930585" cy="276999"/>
            </a:xfrm>
            <a:prstGeom prst="rect">
              <a:avLst/>
            </a:prstGeom>
            <a:noFill/>
          </p:spPr>
          <p:txBody>
            <a:bodyPr wrap="square" rtlCol="0">
              <a:spAutoFit/>
            </a:bodyPr>
            <a:lstStyle/>
            <a:p>
              <a:pPr algn="ctr"/>
              <a:r>
                <a:rPr lang="ja-JP" altLang="en-US" sz="1200" b="1" dirty="0">
                  <a:solidFill>
                    <a:sysClr val="windowText" lastClr="000000"/>
                  </a:solidFill>
                  <a:latin typeface="Hiragino Mincho ProN W6" charset="-128"/>
                  <a:ea typeface="Hiragino Mincho ProN W6" charset="-128"/>
                  <a:cs typeface="Hiragino Mincho ProN W6" charset="-128"/>
                </a:rPr>
                <a:t>名</a:t>
              </a:r>
              <a:endParaRPr lang="en-US" altLang="ja-JP" sz="1200" b="1" dirty="0">
                <a:solidFill>
                  <a:sysClr val="windowText" lastClr="000000"/>
                </a:solidFill>
                <a:latin typeface="Hiragino Mincho ProN W6" charset="-128"/>
                <a:ea typeface="Hiragino Mincho ProN W6" charset="-128"/>
                <a:cs typeface="Hiragino Mincho ProN W6" charset="-128"/>
              </a:endParaRPr>
            </a:p>
          </p:txBody>
        </p:sp>
      </p:grpSp>
      <p:cxnSp>
        <p:nvCxnSpPr>
          <p:cNvPr id="8" name="Straight Connector 7"/>
          <p:cNvCxnSpPr/>
          <p:nvPr/>
        </p:nvCxnSpPr>
        <p:spPr>
          <a:xfrm>
            <a:off x="4569441" y="3135828"/>
            <a:ext cx="0" cy="1579657"/>
          </a:xfrm>
          <a:prstGeom prst="line">
            <a:avLst/>
          </a:prstGeom>
          <a:ln w="63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D01FFDE-B90A-3945-8B58-0E0763CD1727}"/>
              </a:ext>
            </a:extLst>
          </p:cNvPr>
          <p:cNvSpPr txBox="1"/>
          <p:nvPr/>
        </p:nvSpPr>
        <p:spPr>
          <a:xfrm>
            <a:off x="8915400" y="4857750"/>
            <a:ext cx="228600" cy="261610"/>
          </a:xfrm>
          <a:prstGeom prst="rect">
            <a:avLst/>
          </a:prstGeom>
          <a:noFill/>
        </p:spPr>
        <p:txBody>
          <a:bodyPr wrap="square" rtlCol="0" anchor="ctr">
            <a:spAutoFit/>
          </a:bodyPr>
          <a:lstStyle/>
          <a:p>
            <a:pPr algn="ctr"/>
            <a:r>
              <a:rPr lang="en-US" altLang="ja-JP" sz="1050" dirty="0">
                <a:solidFill>
                  <a:schemeClr val="bg1">
                    <a:lumMod val="65000"/>
                  </a:schemeClr>
                </a:solidFill>
                <a:latin typeface="Hiragino Mincho ProN W3" charset="-128"/>
                <a:ea typeface="Hiragino Mincho ProN W3" charset="-128"/>
                <a:cs typeface="Hiragino Mincho ProN W3" charset="-128"/>
              </a:rPr>
              <a:t>5</a:t>
            </a:r>
          </a:p>
        </p:txBody>
      </p:sp>
    </p:spTree>
    <p:extLst>
      <p:ext uri="{BB962C8B-B14F-4D97-AF65-F5344CB8AC3E}">
        <p14:creationId xmlns:p14="http://schemas.microsoft.com/office/powerpoint/2010/main" val="7640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4C71B8-429C-F747-978A-B1A73AA5E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7" name="Rectangle 16"/>
          <p:cNvSpPr/>
          <p:nvPr/>
        </p:nvSpPr>
        <p:spPr>
          <a:xfrm>
            <a:off x="0" y="4864559"/>
            <a:ext cx="9144000" cy="285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9" name="Rectangle 8"/>
          <p:cNvSpPr/>
          <p:nvPr/>
        </p:nvSpPr>
        <p:spPr>
          <a:xfrm>
            <a:off x="528284" y="897138"/>
            <a:ext cx="8082315" cy="3929476"/>
          </a:xfrm>
          <a:prstGeom prst="rect">
            <a:avLst/>
          </a:prstGeom>
          <a:solidFill>
            <a:schemeClr val="tx1">
              <a:alpha val="69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ヒラギノ角ゴ Std W8"/>
              <a:ea typeface="ヒラギノ角ゴ Std W8"/>
              <a:cs typeface="ヒラギノ角ゴ Std W8"/>
            </a:endParaRPr>
          </a:p>
        </p:txBody>
      </p:sp>
      <p:sp>
        <p:nvSpPr>
          <p:cNvPr id="3" name="Rectangle 2">
            <a:extLst>
              <a:ext uri="{FF2B5EF4-FFF2-40B4-BE49-F238E27FC236}">
                <a16:creationId xmlns:a16="http://schemas.microsoft.com/office/drawing/2014/main" id="{87EAB2A4-4803-2C4C-926C-DE7727EE56A4}"/>
              </a:ext>
            </a:extLst>
          </p:cNvPr>
          <p:cNvSpPr/>
          <p:nvPr/>
        </p:nvSpPr>
        <p:spPr>
          <a:xfrm>
            <a:off x="0" y="158969"/>
            <a:ext cx="9144000" cy="660181"/>
          </a:xfrm>
          <a:prstGeom prst="rect">
            <a:avLst/>
          </a:prstGeom>
        </p:spPr>
        <p:txBody>
          <a:bodyPr wrap="square"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ja-JP" altLang="en-US" sz="1600" u="none" strike="noStrike" kern="1200" cap="none" normalizeH="0" baseline="0" noProof="0" dirty="0">
                <a:ln>
                  <a:noFill/>
                </a:ln>
                <a:solidFill>
                  <a:schemeClr val="bg1"/>
                </a:solidFill>
                <a:effectLst/>
                <a:uLnTx/>
                <a:uFillTx/>
                <a:latin typeface="ヒラギノ明朝 ProN W6"/>
                <a:ea typeface="ヒラギノ明朝 ProN W6"/>
                <a:cs typeface="ヒラギノ明朝 ProN W6"/>
              </a:rPr>
              <a:t>スタートアップ</a:t>
            </a:r>
            <a:r>
              <a:rPr lang="ja-JP" altLang="en-US" sz="1600" dirty="0">
                <a:solidFill>
                  <a:schemeClr val="bg1"/>
                </a:solidFill>
                <a:latin typeface="ヒラギノ明朝 ProN W6"/>
                <a:ea typeface="ヒラギノ明朝 ProN W6"/>
                <a:cs typeface="ヒラギノ明朝 ProN W6"/>
              </a:rPr>
              <a:t>ワールドカップ</a:t>
            </a:r>
            <a:r>
              <a:rPr lang="en-US" altLang="ja-JP" sz="1600" dirty="0">
                <a:solidFill>
                  <a:schemeClr val="bg1"/>
                </a:solidFill>
                <a:latin typeface="ヒラギノ明朝 ProN W6"/>
                <a:ea typeface="ヒラギノ明朝 ProN W6"/>
                <a:cs typeface="ヒラギノ明朝 ProN W6"/>
              </a:rPr>
              <a:t>2022</a:t>
            </a:r>
            <a:endParaRPr lang="ja-JP" altLang="en-US" sz="1600" dirty="0">
              <a:solidFill>
                <a:schemeClr val="bg1"/>
              </a:solidFill>
              <a:latin typeface="ヒラギノ明朝 ProN W6"/>
              <a:ea typeface="ヒラギノ明朝 ProN W6"/>
              <a:cs typeface="ヒラギノ明朝 ProN W6"/>
            </a:endParaRPr>
          </a:p>
          <a:p>
            <a:pPr marL="0" marR="0" lvl="0" indent="0" algn="ctr" defTabSz="914400" rtl="0" eaLnBrk="1" fontAlgn="auto" latinLnBrk="0" hangingPunct="1">
              <a:lnSpc>
                <a:spcPct val="90000"/>
              </a:lnSpc>
              <a:spcBef>
                <a:spcPts val="0"/>
              </a:spcBef>
              <a:spcAft>
                <a:spcPts val="0"/>
              </a:spcAft>
              <a:buClrTx/>
              <a:buSzTx/>
              <a:buFontTx/>
              <a:buNone/>
              <a:tabLst/>
              <a:defRPr/>
            </a:pPr>
            <a:r>
              <a:rPr lang="ja-JP" altLang="en-US" sz="2500" dirty="0">
                <a:solidFill>
                  <a:schemeClr val="bg1"/>
                </a:solidFill>
                <a:latin typeface="ヒラギノ明朝 ProN W6"/>
                <a:ea typeface="ヒラギノ明朝 ProN W6"/>
                <a:cs typeface="ヒラギノ明朝 ProN W6"/>
              </a:rPr>
              <a:t>シリコンバレー勉強合宿スカラーシップのスポンサー特典</a:t>
            </a:r>
            <a:endParaRPr lang="en-US" altLang="ja-JP" sz="2500" dirty="0">
              <a:solidFill>
                <a:schemeClr val="bg1"/>
              </a:solidFill>
              <a:latin typeface="ヒラギノ明朝 ProN W6"/>
              <a:ea typeface="ヒラギノ明朝 ProN W6"/>
              <a:cs typeface="ヒラギノ明朝 ProN W6"/>
            </a:endParaRPr>
          </a:p>
        </p:txBody>
      </p:sp>
      <p:sp>
        <p:nvSpPr>
          <p:cNvPr id="6" name="TextBox 5">
            <a:extLst>
              <a:ext uri="{FF2B5EF4-FFF2-40B4-BE49-F238E27FC236}">
                <a16:creationId xmlns:a16="http://schemas.microsoft.com/office/drawing/2014/main" id="{2E0C6325-77F1-734A-83DE-91A5217225F7}"/>
              </a:ext>
            </a:extLst>
          </p:cNvPr>
          <p:cNvSpPr txBox="1"/>
          <p:nvPr/>
        </p:nvSpPr>
        <p:spPr>
          <a:xfrm>
            <a:off x="528282" y="1808065"/>
            <a:ext cx="8082316" cy="954107"/>
          </a:xfrm>
          <a:prstGeom prst="rect">
            <a:avLst/>
          </a:prstGeom>
          <a:noFill/>
        </p:spPr>
        <p:txBody>
          <a:bodyPr wrap="square" rtlCol="0">
            <a:spAutoFit/>
          </a:bodyPr>
          <a:lstStyle/>
          <a:p>
            <a:pPr algn="ctr"/>
            <a:r>
              <a:rPr lang="ja" altLang="en-US" sz="2800" b="1" dirty="0">
                <a:solidFill>
                  <a:srgbClr val="FFFC00"/>
                </a:solidFill>
                <a:latin typeface="Hiragino Mincho ProN W6" charset="-128"/>
                <a:ea typeface="Hiragino Mincho ProN W6" charset="-128"/>
                <a:cs typeface="Hiragino Mincho ProN W6" charset="-128"/>
              </a:rPr>
              <a:t>優秀な学生</a:t>
            </a:r>
            <a:r>
              <a:rPr lang="ja" altLang="en-US" b="1" dirty="0">
                <a:solidFill>
                  <a:schemeClr val="bg1"/>
                </a:solidFill>
                <a:latin typeface="Hiragino Mincho ProN W6" charset="-128"/>
                <a:ea typeface="Hiragino Mincho ProN W6" charset="-128"/>
                <a:cs typeface="Hiragino Mincho ProN W6" charset="-128"/>
              </a:rPr>
              <a:t>との</a:t>
            </a:r>
            <a:r>
              <a:rPr lang="ja-JP" altLang="en-US" b="1" dirty="0">
                <a:solidFill>
                  <a:schemeClr val="bg1"/>
                </a:solidFill>
                <a:latin typeface="Hiragino Mincho ProN W6" charset="-128"/>
                <a:ea typeface="Hiragino Mincho ProN W6" charset="-128"/>
                <a:cs typeface="Hiragino Mincho ProN W6" charset="-128"/>
              </a:rPr>
              <a:t>直接の</a:t>
            </a:r>
            <a:r>
              <a:rPr lang="ja" altLang="en-US" b="1" dirty="0">
                <a:solidFill>
                  <a:schemeClr val="bg1"/>
                </a:solidFill>
                <a:latin typeface="Hiragino Mincho ProN W6" charset="-128"/>
                <a:ea typeface="Hiragino Mincho ProN W6" charset="-128"/>
                <a:cs typeface="Hiragino Mincho ProN W6" charset="-128"/>
              </a:rPr>
              <a:t>やりとりが</a:t>
            </a:r>
            <a:r>
              <a:rPr lang="ja-JP" altLang="en-US" b="1" dirty="0">
                <a:solidFill>
                  <a:schemeClr val="bg1"/>
                </a:solidFill>
                <a:latin typeface="Hiragino Mincho ProN W6" charset="-128"/>
                <a:ea typeface="Hiragino Mincho ProN W6" charset="-128"/>
                <a:cs typeface="Hiragino Mincho ProN W6" charset="-128"/>
              </a:rPr>
              <a:t>可能</a:t>
            </a:r>
            <a:endParaRPr lang="en-US" altLang="ja-JP" b="1" dirty="0">
              <a:solidFill>
                <a:schemeClr val="bg1"/>
              </a:solidFill>
              <a:latin typeface="Hiragino Mincho ProN W6" charset="-128"/>
              <a:ea typeface="Hiragino Mincho ProN W6" charset="-128"/>
              <a:cs typeface="Hiragino Mincho ProN W6" charset="-128"/>
            </a:endParaRPr>
          </a:p>
          <a:p>
            <a:pPr algn="ctr"/>
            <a:r>
              <a:rPr lang="ja-JP" altLang="en-US" sz="2400" b="1" dirty="0">
                <a:solidFill>
                  <a:srgbClr val="FFFC00"/>
                </a:solidFill>
                <a:latin typeface="Hiragino Mincho ProN W6" charset="-128"/>
                <a:ea typeface="Hiragino Mincho ProN W6" charset="-128"/>
                <a:cs typeface="Hiragino Mincho ProN W6" charset="-128"/>
              </a:rPr>
              <a:t>新規事業開発</a:t>
            </a:r>
            <a:r>
              <a:rPr lang="ja-JP" altLang="en-US" b="1" dirty="0">
                <a:solidFill>
                  <a:schemeClr val="bg1"/>
                </a:solidFill>
                <a:latin typeface="Hiragino Mincho ProN W6" charset="-128"/>
                <a:ea typeface="Hiragino Mincho ProN W6" charset="-128"/>
                <a:cs typeface="Hiragino Mincho ProN W6" charset="-128"/>
              </a:rPr>
              <a:t>等</a:t>
            </a:r>
            <a:r>
              <a:rPr lang="ja" altLang="en-US" b="1" dirty="0">
                <a:solidFill>
                  <a:schemeClr val="bg1"/>
                </a:solidFill>
                <a:latin typeface="Hiragino Mincho ProN W6" charset="-128"/>
                <a:ea typeface="Hiragino Mincho ProN W6" charset="-128"/>
                <a:cs typeface="Hiragino Mincho ProN W6" charset="-128"/>
              </a:rPr>
              <a:t>の</a:t>
            </a:r>
            <a:r>
              <a:rPr lang="ja" altLang="en-US" sz="2800" b="1" dirty="0">
                <a:solidFill>
                  <a:srgbClr val="FFFC00"/>
                </a:solidFill>
                <a:latin typeface="Hiragino Mincho ProN W6" charset="-128"/>
                <a:ea typeface="Hiragino Mincho ProN W6" charset="-128"/>
                <a:cs typeface="Hiragino Mincho ProN W6" charset="-128"/>
              </a:rPr>
              <a:t>人材</a:t>
            </a:r>
            <a:r>
              <a:rPr lang="ja-JP" altLang="en-US" sz="2800" b="1" dirty="0">
                <a:solidFill>
                  <a:srgbClr val="FFFC00"/>
                </a:solidFill>
                <a:latin typeface="Hiragino Mincho ProN W6" charset="-128"/>
                <a:ea typeface="Hiragino Mincho ProN W6" charset="-128"/>
                <a:cs typeface="Hiragino Mincho ProN W6" charset="-128"/>
              </a:rPr>
              <a:t>の確保</a:t>
            </a:r>
            <a:r>
              <a:rPr lang="ja-JP" altLang="en-US" b="1" dirty="0">
                <a:solidFill>
                  <a:schemeClr val="bg1"/>
                </a:solidFill>
                <a:latin typeface="Hiragino Mincho ProN W6" charset="-128"/>
                <a:ea typeface="Hiragino Mincho ProN W6" charset="-128"/>
                <a:cs typeface="Hiragino Mincho ProN W6" charset="-128"/>
              </a:rPr>
              <a:t>が可能</a:t>
            </a:r>
            <a:endParaRPr lang="en-US" altLang="ja-JP" b="1" dirty="0">
              <a:solidFill>
                <a:schemeClr val="bg1"/>
              </a:solidFill>
              <a:latin typeface="Hiragino Mincho ProN W6" charset="-128"/>
              <a:ea typeface="Hiragino Mincho ProN W6" charset="-128"/>
              <a:cs typeface="Hiragino Mincho ProN W6" charset="-128"/>
            </a:endParaRPr>
          </a:p>
        </p:txBody>
      </p:sp>
      <p:sp>
        <p:nvSpPr>
          <p:cNvPr id="7" name="TextBox 6">
            <a:extLst>
              <a:ext uri="{FF2B5EF4-FFF2-40B4-BE49-F238E27FC236}">
                <a16:creationId xmlns:a16="http://schemas.microsoft.com/office/drawing/2014/main" id="{2D01FFDE-B90A-3945-8B58-0E0763CD1727}"/>
              </a:ext>
            </a:extLst>
          </p:cNvPr>
          <p:cNvSpPr txBox="1"/>
          <p:nvPr/>
        </p:nvSpPr>
        <p:spPr>
          <a:xfrm>
            <a:off x="8915400" y="4857750"/>
            <a:ext cx="228600" cy="261610"/>
          </a:xfrm>
          <a:prstGeom prst="rect">
            <a:avLst/>
          </a:prstGeom>
          <a:noFill/>
        </p:spPr>
        <p:txBody>
          <a:bodyPr wrap="square" rtlCol="0" anchor="ctr">
            <a:spAutoFit/>
          </a:bodyPr>
          <a:lstStyle/>
          <a:p>
            <a:pPr algn="ctr"/>
            <a:r>
              <a:rPr lang="en-US" altLang="ja-JP" sz="1050" dirty="0">
                <a:solidFill>
                  <a:schemeClr val="bg1">
                    <a:lumMod val="65000"/>
                  </a:schemeClr>
                </a:solidFill>
                <a:latin typeface="Hiragino Mincho ProN W3" charset="-128"/>
                <a:ea typeface="Hiragino Mincho ProN W3" charset="-128"/>
                <a:cs typeface="Hiragino Mincho ProN W3" charset="-128"/>
              </a:rPr>
              <a:t>6</a:t>
            </a:r>
          </a:p>
        </p:txBody>
      </p:sp>
      <p:sp>
        <p:nvSpPr>
          <p:cNvPr id="10" name="Rectangle 9"/>
          <p:cNvSpPr/>
          <p:nvPr/>
        </p:nvSpPr>
        <p:spPr>
          <a:xfrm>
            <a:off x="528285" y="895350"/>
            <a:ext cx="8082313" cy="3929476"/>
          </a:xfrm>
          <a:prstGeom prst="rect">
            <a:avLst/>
          </a:prstGeom>
          <a:noFill/>
          <a:ln w="9525">
            <a:solidFill>
              <a:srgbClr val="FFF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ヒラギノ角ゴ Std W8"/>
              <a:ea typeface="ヒラギノ角ゴ Std W8"/>
              <a:cs typeface="ヒラギノ角ゴ Std W8"/>
            </a:endParaRPr>
          </a:p>
        </p:txBody>
      </p:sp>
      <p:sp>
        <p:nvSpPr>
          <p:cNvPr id="11" name="TextBox 10">
            <a:extLst>
              <a:ext uri="{FF2B5EF4-FFF2-40B4-BE49-F238E27FC236}">
                <a16:creationId xmlns:a16="http://schemas.microsoft.com/office/drawing/2014/main" id="{36F49B97-9C66-9349-854C-611C4117D70C}"/>
              </a:ext>
            </a:extLst>
          </p:cNvPr>
          <p:cNvSpPr txBox="1"/>
          <p:nvPr/>
        </p:nvSpPr>
        <p:spPr>
          <a:xfrm>
            <a:off x="528283" y="1047750"/>
            <a:ext cx="8082315" cy="830997"/>
          </a:xfrm>
          <a:prstGeom prst="rect">
            <a:avLst/>
          </a:prstGeom>
          <a:noFill/>
        </p:spPr>
        <p:txBody>
          <a:bodyPr wrap="square" rtlCol="0">
            <a:spAutoFit/>
          </a:bodyPr>
          <a:lstStyle/>
          <a:p>
            <a:pPr algn="ctr"/>
            <a:r>
              <a:rPr lang="ja-JP" altLang="en-US" sz="2400" b="1" dirty="0">
                <a:solidFill>
                  <a:srgbClr val="FFFC00"/>
                </a:solidFill>
                <a:latin typeface="Hiragino Mincho ProN W6" charset="-128"/>
                <a:ea typeface="Hiragino Mincho ProN W6" charset="-128"/>
                <a:cs typeface="Hiragino Mincho ProN W6" charset="-128"/>
              </a:rPr>
              <a:t>特典１</a:t>
            </a:r>
            <a:endParaRPr lang="en-US" altLang="ja-JP" sz="2400" b="1" dirty="0">
              <a:solidFill>
                <a:srgbClr val="FFFC00"/>
              </a:solidFill>
              <a:latin typeface="Hiragino Mincho ProN W6" charset="-128"/>
              <a:ea typeface="Hiragino Mincho ProN W6" charset="-128"/>
              <a:cs typeface="Hiragino Mincho ProN W6" charset="-128"/>
            </a:endParaRPr>
          </a:p>
          <a:p>
            <a:pPr algn="ctr"/>
            <a:r>
              <a:rPr lang="en-US" altLang="ja-JP" sz="2400" b="1" dirty="0">
                <a:solidFill>
                  <a:srgbClr val="FFFC00"/>
                </a:solidFill>
                <a:latin typeface="Hiragino Mincho ProN W6" charset="-128"/>
                <a:ea typeface="Hiragino Mincho ProN W6" charset="-128"/>
                <a:cs typeface="Hiragino Mincho ProN W6" charset="-128"/>
              </a:rPr>
              <a:t>【</a:t>
            </a:r>
            <a:r>
              <a:rPr lang="ja-JP" altLang="en-US" sz="2400" b="1" dirty="0">
                <a:solidFill>
                  <a:srgbClr val="FFFC00"/>
                </a:solidFill>
                <a:latin typeface="Hiragino Mincho ProN W6" charset="-128"/>
                <a:ea typeface="Hiragino Mincho ProN W6" charset="-128"/>
                <a:cs typeface="Hiragino Mincho ProN W6" charset="-128"/>
              </a:rPr>
              <a:t>新規採用でのご活用</a:t>
            </a:r>
            <a:r>
              <a:rPr lang="en-US" altLang="ja-JP" sz="2400" b="1" dirty="0">
                <a:solidFill>
                  <a:srgbClr val="FFFC00"/>
                </a:solidFill>
                <a:latin typeface="Hiragino Mincho ProN W6" charset="-128"/>
                <a:ea typeface="Hiragino Mincho ProN W6" charset="-128"/>
                <a:cs typeface="Hiragino Mincho ProN W6" charset="-128"/>
              </a:rPr>
              <a:t>】</a:t>
            </a:r>
          </a:p>
        </p:txBody>
      </p:sp>
      <p:sp>
        <p:nvSpPr>
          <p:cNvPr id="13" name="TextBox 12">
            <a:extLst>
              <a:ext uri="{FF2B5EF4-FFF2-40B4-BE49-F238E27FC236}">
                <a16:creationId xmlns:a16="http://schemas.microsoft.com/office/drawing/2014/main" id="{2E0C6325-77F1-734A-83DE-91A5217225F7}"/>
              </a:ext>
            </a:extLst>
          </p:cNvPr>
          <p:cNvSpPr txBox="1"/>
          <p:nvPr/>
        </p:nvSpPr>
        <p:spPr>
          <a:xfrm>
            <a:off x="528282" y="3608935"/>
            <a:ext cx="8082316" cy="1015663"/>
          </a:xfrm>
          <a:prstGeom prst="rect">
            <a:avLst/>
          </a:prstGeom>
          <a:noFill/>
        </p:spPr>
        <p:txBody>
          <a:bodyPr wrap="square" rtlCol="0">
            <a:spAutoFit/>
          </a:bodyPr>
          <a:lstStyle/>
          <a:p>
            <a:pPr algn="ctr"/>
            <a:r>
              <a:rPr lang="ja" altLang="en-US" sz="2400" b="1" dirty="0">
                <a:solidFill>
                  <a:srgbClr val="FFFC00"/>
                </a:solidFill>
                <a:latin typeface="Hiragino Mincho ProN W6" charset="-128"/>
                <a:ea typeface="Hiragino Mincho ProN W6" charset="-128"/>
                <a:cs typeface="Hiragino Mincho ProN W6" charset="-128"/>
              </a:rPr>
              <a:t>決勝大会</a:t>
            </a:r>
            <a:r>
              <a:rPr lang="ja-JP" altLang="en-US" sz="2400" b="1" dirty="0">
                <a:solidFill>
                  <a:srgbClr val="FFFC00"/>
                </a:solidFill>
                <a:latin typeface="Hiragino Mincho ProN W6" charset="-128"/>
                <a:ea typeface="Hiragino Mincho ProN W6" charset="-128"/>
                <a:cs typeface="Hiragino Mincho ProN W6" charset="-128"/>
              </a:rPr>
              <a:t>の</a:t>
            </a:r>
            <a:r>
              <a:rPr lang="ja" altLang="en-US" sz="2400" b="1" dirty="0">
                <a:solidFill>
                  <a:srgbClr val="FFFC00"/>
                </a:solidFill>
                <a:latin typeface="Hiragino Mincho ProN W6" charset="-128"/>
                <a:ea typeface="Hiragino Mincho ProN W6" charset="-128"/>
                <a:cs typeface="Hiragino Mincho ProN W6" charset="-128"/>
              </a:rPr>
              <a:t>ステージにて大々的に発表</a:t>
            </a:r>
            <a:endParaRPr lang="en-US" altLang="ja" sz="2400" b="1" dirty="0">
              <a:solidFill>
                <a:srgbClr val="FFFC00"/>
              </a:solidFill>
              <a:latin typeface="Hiragino Mincho ProN W6" charset="-128"/>
              <a:ea typeface="Hiragino Mincho ProN W6" charset="-128"/>
              <a:cs typeface="Hiragino Mincho ProN W6" charset="-128"/>
            </a:endParaRPr>
          </a:p>
          <a:p>
            <a:pPr algn="ctr"/>
            <a:r>
              <a:rPr lang="ja-JP" altLang="en-US" b="1" dirty="0">
                <a:solidFill>
                  <a:schemeClr val="bg1"/>
                </a:solidFill>
                <a:latin typeface="Hiragino Mincho ProN W6" charset="-128"/>
                <a:ea typeface="Hiragino Mincho ProN W6" charset="-128"/>
                <a:cs typeface="Hiragino Mincho ProN W6" charset="-128"/>
              </a:rPr>
              <a:t>個人名、企業名、ロゴ等を公式</a:t>
            </a:r>
            <a:r>
              <a:rPr lang="en-US" altLang="ja-JP" b="1" dirty="0">
                <a:solidFill>
                  <a:schemeClr val="bg1"/>
                </a:solidFill>
                <a:latin typeface="Hiragino Mincho ProN W6" charset="-128"/>
                <a:ea typeface="Hiragino Mincho ProN W6" charset="-128"/>
                <a:cs typeface="Hiragino Mincho ProN W6" charset="-128"/>
              </a:rPr>
              <a:t>Web</a:t>
            </a:r>
            <a:r>
              <a:rPr lang="ja-JP" altLang="en-US" b="1" dirty="0">
                <a:solidFill>
                  <a:schemeClr val="bg1"/>
                </a:solidFill>
                <a:latin typeface="Hiragino Mincho ProN W6" charset="-128"/>
                <a:ea typeface="Hiragino Mincho ProN W6" charset="-128"/>
                <a:cs typeface="Hiragino Mincho ProN W6" charset="-128"/>
              </a:rPr>
              <a:t>サイトに掲載</a:t>
            </a:r>
            <a:endParaRPr lang="en-US" altLang="ja-JP" b="1" dirty="0">
              <a:solidFill>
                <a:schemeClr val="bg1"/>
              </a:solidFill>
              <a:latin typeface="Hiragino Mincho ProN W6" charset="-128"/>
              <a:ea typeface="Hiragino Mincho ProN W6" charset="-128"/>
              <a:cs typeface="Hiragino Mincho ProN W6" charset="-128"/>
            </a:endParaRPr>
          </a:p>
          <a:p>
            <a:pPr algn="ctr"/>
            <a:r>
              <a:rPr lang="ja" altLang="en-US" b="1" dirty="0">
                <a:solidFill>
                  <a:schemeClr val="bg1"/>
                </a:solidFill>
                <a:latin typeface="Hiragino Mincho ProN W6" charset="-128"/>
                <a:ea typeface="Hiragino Mincho ProN W6" charset="-128"/>
                <a:cs typeface="Hiragino Mincho ProN W6" charset="-128"/>
              </a:rPr>
              <a:t>記者会見等で</a:t>
            </a:r>
            <a:r>
              <a:rPr lang="ja-JP" altLang="en-US" b="1" dirty="0">
                <a:solidFill>
                  <a:schemeClr val="bg1"/>
                </a:solidFill>
                <a:latin typeface="Hiragino Mincho ProN W6" charset="-128"/>
                <a:ea typeface="Hiragino Mincho ProN W6" charset="-128"/>
                <a:cs typeface="Hiragino Mincho ProN W6" charset="-128"/>
              </a:rPr>
              <a:t>貴社を露出</a:t>
            </a:r>
            <a:endParaRPr lang="en-US" altLang="ja-JP" b="1" dirty="0">
              <a:solidFill>
                <a:schemeClr val="bg1"/>
              </a:solidFill>
              <a:latin typeface="Hiragino Mincho ProN W6" charset="-128"/>
              <a:ea typeface="Hiragino Mincho ProN W6" charset="-128"/>
              <a:cs typeface="Hiragino Mincho ProN W6" charset="-128"/>
            </a:endParaRPr>
          </a:p>
        </p:txBody>
      </p:sp>
      <p:sp>
        <p:nvSpPr>
          <p:cNvPr id="14" name="TextBox 13">
            <a:extLst>
              <a:ext uri="{FF2B5EF4-FFF2-40B4-BE49-F238E27FC236}">
                <a16:creationId xmlns:a16="http://schemas.microsoft.com/office/drawing/2014/main" id="{36F49B97-9C66-9349-854C-611C4117D70C}"/>
              </a:ext>
            </a:extLst>
          </p:cNvPr>
          <p:cNvSpPr txBox="1"/>
          <p:nvPr/>
        </p:nvSpPr>
        <p:spPr>
          <a:xfrm>
            <a:off x="528284" y="2876550"/>
            <a:ext cx="8082314" cy="830997"/>
          </a:xfrm>
          <a:prstGeom prst="rect">
            <a:avLst/>
          </a:prstGeom>
          <a:noFill/>
        </p:spPr>
        <p:txBody>
          <a:bodyPr wrap="square" rtlCol="0">
            <a:spAutoFit/>
          </a:bodyPr>
          <a:lstStyle/>
          <a:p>
            <a:pPr algn="ctr"/>
            <a:r>
              <a:rPr lang="ja-JP" altLang="en-US" sz="2400" b="1" dirty="0">
                <a:solidFill>
                  <a:srgbClr val="FFFC00"/>
                </a:solidFill>
                <a:latin typeface="Hiragino Mincho ProN W6" charset="-128"/>
                <a:ea typeface="Hiragino Mincho ProN W6" charset="-128"/>
                <a:cs typeface="Hiragino Mincho ProN W6" charset="-128"/>
              </a:rPr>
              <a:t>特典２</a:t>
            </a:r>
            <a:endParaRPr lang="en-US" altLang="ja-JP" sz="2400" b="1" dirty="0">
              <a:solidFill>
                <a:srgbClr val="FFFC00"/>
              </a:solidFill>
              <a:latin typeface="Hiragino Mincho ProN W6" charset="-128"/>
              <a:ea typeface="Hiragino Mincho ProN W6" charset="-128"/>
              <a:cs typeface="Hiragino Mincho ProN W6" charset="-128"/>
            </a:endParaRPr>
          </a:p>
          <a:p>
            <a:pPr algn="ctr"/>
            <a:r>
              <a:rPr lang="en-US" altLang="ja-JP" sz="2400" b="1" dirty="0">
                <a:solidFill>
                  <a:srgbClr val="FFFC00"/>
                </a:solidFill>
                <a:latin typeface="Hiragino Mincho ProN W6" charset="-128"/>
                <a:ea typeface="Hiragino Mincho ProN W6" charset="-128"/>
                <a:cs typeface="Hiragino Mincho ProN W6" charset="-128"/>
              </a:rPr>
              <a:t>【</a:t>
            </a:r>
            <a:r>
              <a:rPr lang="ja-JP" altLang="en-US" sz="2400" b="1" dirty="0">
                <a:solidFill>
                  <a:srgbClr val="FFFC00"/>
                </a:solidFill>
                <a:latin typeface="Hiragino Mincho ProN W6" charset="-128"/>
                <a:ea typeface="Hiragino Mincho ProN W6" charset="-128"/>
                <a:cs typeface="Hiragino Mincho ProN W6" charset="-128"/>
              </a:rPr>
              <a:t>マーケティング効果</a:t>
            </a:r>
            <a:r>
              <a:rPr lang="en-US" altLang="ja-JP" sz="2400" b="1" dirty="0">
                <a:solidFill>
                  <a:srgbClr val="FFFC00"/>
                </a:solidFill>
                <a:latin typeface="Hiragino Mincho ProN W6" charset="-128"/>
                <a:ea typeface="Hiragino Mincho ProN W6" charset="-128"/>
                <a:cs typeface="Hiragino Mincho ProN W6" charset="-128"/>
              </a:rPr>
              <a:t>】</a:t>
            </a:r>
          </a:p>
        </p:txBody>
      </p:sp>
    </p:spTree>
    <p:extLst>
      <p:ext uri="{BB962C8B-B14F-4D97-AF65-F5344CB8AC3E}">
        <p14:creationId xmlns:p14="http://schemas.microsoft.com/office/powerpoint/2010/main" val="1422197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0363200" cy="5181600"/>
          </a:xfrm>
          <a:prstGeom prst="rect">
            <a:avLst/>
          </a:prstGeom>
        </p:spPr>
      </p:pic>
      <p:pic>
        <p:nvPicPr>
          <p:cNvPr id="4" name="Picture 3">
            <a:extLst>
              <a:ext uri="{FF2B5EF4-FFF2-40B4-BE49-F238E27FC236}">
                <a16:creationId xmlns:a16="http://schemas.microsoft.com/office/drawing/2014/main" id="{3640BD89-5255-9D45-A53A-6C58190891A6}"/>
              </a:ext>
            </a:extLst>
          </p:cNvPr>
          <p:cNvPicPr>
            <a:picLocks noChangeAspect="1"/>
          </p:cNvPicPr>
          <p:nvPr/>
        </p:nvPicPr>
        <p:blipFill rotWithShape="1">
          <a:blip r:embed="rId3"/>
          <a:srcRect l="23492" t="25172" r="22772" b="26470"/>
          <a:stretch/>
        </p:blipFill>
        <p:spPr>
          <a:xfrm>
            <a:off x="2761299" y="1598742"/>
            <a:ext cx="3621401" cy="3259008"/>
          </a:xfrm>
          <a:prstGeom prst="rect">
            <a:avLst/>
          </a:prstGeom>
        </p:spPr>
      </p:pic>
      <p:sp>
        <p:nvSpPr>
          <p:cNvPr id="5" name="TextBox 4">
            <a:extLst>
              <a:ext uri="{FF2B5EF4-FFF2-40B4-BE49-F238E27FC236}">
                <a16:creationId xmlns:a16="http://schemas.microsoft.com/office/drawing/2014/main" id="{7A5A859F-FA35-B845-9F9B-E33AEF14371A}"/>
              </a:ext>
            </a:extLst>
          </p:cNvPr>
          <p:cNvSpPr txBox="1"/>
          <p:nvPr/>
        </p:nvSpPr>
        <p:spPr>
          <a:xfrm>
            <a:off x="5715000" y="4019550"/>
            <a:ext cx="4724400" cy="830997"/>
          </a:xfrm>
          <a:prstGeom prst="rect">
            <a:avLst/>
          </a:prstGeom>
          <a:noFill/>
        </p:spPr>
        <p:txBody>
          <a:bodyPr wrap="square" rtlCol="0">
            <a:spAutoFit/>
          </a:bodyPr>
          <a:lstStyle/>
          <a:p>
            <a:r>
              <a:rPr lang="ja-JP" altLang="en-US" sz="1200" b="1" dirty="0">
                <a:solidFill>
                  <a:schemeClr val="bg1"/>
                </a:solidFill>
                <a:latin typeface="Hiragino Mincho ProN W6" charset="-128"/>
                <a:ea typeface="Hiragino Mincho ProN W6" charset="-128"/>
                <a:cs typeface="Hiragino Mincho ProN W6" charset="-128"/>
              </a:rPr>
              <a:t>お問合せ先</a:t>
            </a:r>
            <a:br>
              <a:rPr lang="en-US" altLang="ja-JP" sz="1200" b="1" dirty="0">
                <a:solidFill>
                  <a:schemeClr val="bg1"/>
                </a:solidFill>
                <a:latin typeface="Hiragino Mincho ProN W6" charset="-128"/>
                <a:ea typeface="Hiragino Mincho ProN W6" charset="-128"/>
                <a:cs typeface="Hiragino Mincho ProN W6" charset="-128"/>
              </a:rPr>
            </a:br>
            <a:r>
              <a:rPr lang="ja-JP" altLang="en-US" sz="1200" b="1" dirty="0">
                <a:solidFill>
                  <a:schemeClr val="bg1"/>
                </a:solidFill>
                <a:latin typeface="Hiragino Mincho ProN W6" charset="-128"/>
                <a:ea typeface="Hiragino Mincho ProN W6" charset="-128"/>
                <a:cs typeface="Hiragino Mincho ProN W6" charset="-128"/>
              </a:rPr>
              <a:t>スタートアップワールドカップ</a:t>
            </a:r>
            <a:r>
              <a:rPr lang="en-US" altLang="ja-JP" sz="1200" b="1" dirty="0">
                <a:solidFill>
                  <a:schemeClr val="bg1"/>
                </a:solidFill>
                <a:latin typeface="Hiragino Mincho ProN W6" charset="-128"/>
                <a:ea typeface="Hiragino Mincho ProN W6" charset="-128"/>
                <a:cs typeface="Hiragino Mincho ProN W6" charset="-128"/>
              </a:rPr>
              <a:t> </a:t>
            </a:r>
            <a:r>
              <a:rPr lang="ja-JP" altLang="en-US" sz="1200" b="1" dirty="0">
                <a:solidFill>
                  <a:schemeClr val="bg1"/>
                </a:solidFill>
                <a:latin typeface="Hiragino Mincho ProN W6" charset="-128"/>
                <a:ea typeface="Hiragino Mincho ProN W6" charset="-128"/>
                <a:cs typeface="Hiragino Mincho ProN W6" charset="-128"/>
              </a:rPr>
              <a:t>スカラーシップ事務局</a:t>
            </a:r>
            <a:br>
              <a:rPr lang="en-US" sz="1200" b="1" dirty="0">
                <a:solidFill>
                  <a:schemeClr val="bg1"/>
                </a:solidFill>
                <a:latin typeface="Hiragino Mincho ProN W6" charset="-128"/>
                <a:ea typeface="Hiragino Mincho ProN W6" charset="-128"/>
                <a:cs typeface="Hiragino Mincho ProN W6" charset="-128"/>
              </a:rPr>
            </a:br>
            <a:r>
              <a:rPr lang="ja-JP" altLang="en-US" sz="1200" b="1">
                <a:solidFill>
                  <a:schemeClr val="bg1"/>
                </a:solidFill>
                <a:latin typeface="Hiragino Mincho ProN W6" charset="-128"/>
                <a:ea typeface="Hiragino Mincho ProN W6" charset="-128"/>
                <a:cs typeface="Hiragino Mincho ProN W6" charset="-128"/>
              </a:rPr>
              <a:t>公式サイト：</a:t>
            </a:r>
            <a:r>
              <a:rPr lang="en-US" altLang="ja-JP" sz="1200" b="1" dirty="0">
                <a:solidFill>
                  <a:schemeClr val="bg1"/>
                </a:solidFill>
                <a:latin typeface="Hiragino Mincho ProN W6" charset="-128"/>
                <a:ea typeface="Hiragino Mincho ProN W6" charset="-128"/>
                <a:cs typeface="Hiragino Mincho ProN W6" charset="-128"/>
              </a:rPr>
              <a:t>https://</a:t>
            </a:r>
            <a:r>
              <a:rPr lang="en-US" altLang="ja-JP" sz="1200" b="1" dirty="0" err="1">
                <a:solidFill>
                  <a:schemeClr val="bg1"/>
                </a:solidFill>
                <a:latin typeface="Hiragino Mincho ProN W6" charset="-128"/>
                <a:ea typeface="Hiragino Mincho ProN W6" charset="-128"/>
                <a:cs typeface="Hiragino Mincho ProN W6" charset="-128"/>
              </a:rPr>
              <a:t>www.startupworldcup.io</a:t>
            </a:r>
            <a:r>
              <a:rPr lang="en-US" altLang="ja-JP" sz="1200" b="1" dirty="0">
                <a:solidFill>
                  <a:schemeClr val="bg1"/>
                </a:solidFill>
                <a:latin typeface="Hiragino Mincho ProN W6" charset="-128"/>
                <a:ea typeface="Hiragino Mincho ProN W6" charset="-128"/>
                <a:cs typeface="Hiragino Mincho ProN W6" charset="-128"/>
              </a:rPr>
              <a:t>/scholarship</a:t>
            </a:r>
            <a:endParaRPr lang="en-US" sz="1200" b="1" dirty="0">
              <a:solidFill>
                <a:schemeClr val="bg1"/>
              </a:solidFill>
              <a:latin typeface="Hiragino Mincho ProN W6" charset="-128"/>
              <a:ea typeface="Hiragino Mincho ProN W6" charset="-128"/>
              <a:cs typeface="Hiragino Mincho ProN W6" charset="-128"/>
            </a:endParaRPr>
          </a:p>
          <a:p>
            <a:r>
              <a:rPr lang="ja-JP" altLang="en-US" sz="1200" b="1">
                <a:solidFill>
                  <a:schemeClr val="bg1"/>
                </a:solidFill>
                <a:latin typeface="Hiragino Mincho ProN W6" charset="-128"/>
                <a:ea typeface="Hiragino Mincho ProN W6" charset="-128"/>
                <a:cs typeface="Hiragino Mincho ProN W6" charset="-128"/>
              </a:rPr>
              <a:t>電話番号</a:t>
            </a:r>
            <a:r>
              <a:rPr lang="ja-JP" altLang="en-US" sz="1200" b="1" dirty="0">
                <a:solidFill>
                  <a:schemeClr val="bg1"/>
                </a:solidFill>
                <a:latin typeface="Hiragino Mincho ProN W6" charset="-128"/>
                <a:ea typeface="Hiragino Mincho ProN W6" charset="-128"/>
                <a:cs typeface="Hiragino Mincho ProN W6" charset="-128"/>
              </a:rPr>
              <a:t>：</a:t>
            </a:r>
            <a:r>
              <a:rPr lang="en-US" altLang="ja-JP" sz="1200" b="1" dirty="0">
                <a:solidFill>
                  <a:schemeClr val="bg1"/>
                </a:solidFill>
                <a:latin typeface="Hiragino Mincho ProN W6" charset="-128"/>
                <a:ea typeface="Hiragino Mincho ProN W6" charset="-128"/>
                <a:cs typeface="Hiragino Mincho ProN W6" charset="-128"/>
              </a:rPr>
              <a:t>03-6417-4570 </a:t>
            </a:r>
            <a:r>
              <a:rPr lang="en-US" altLang="ja-JP" sz="800" b="1" dirty="0">
                <a:solidFill>
                  <a:schemeClr val="bg1"/>
                </a:solidFill>
                <a:latin typeface="Hiragino Mincho ProN W6" charset="-128"/>
                <a:ea typeface="Hiragino Mincho ProN W6" charset="-128"/>
                <a:cs typeface="Hiragino Mincho ProN W6" charset="-128"/>
              </a:rPr>
              <a:t>(</a:t>
            </a:r>
            <a:r>
              <a:rPr lang="ja-JP" altLang="en-US" sz="800" b="1" dirty="0">
                <a:solidFill>
                  <a:schemeClr val="bg1"/>
                </a:solidFill>
                <a:latin typeface="Hiragino Mincho ProN W6" charset="-128"/>
                <a:ea typeface="Hiragino Mincho ProN W6" charset="-128"/>
                <a:cs typeface="Hiragino Mincho ProN W6" charset="-128"/>
              </a:rPr>
              <a:t>ペガサス・テック・ベンチャーズ・ジャパン</a:t>
            </a:r>
            <a:r>
              <a:rPr lang="en-US" altLang="ja-JP" sz="800" b="1" dirty="0">
                <a:solidFill>
                  <a:schemeClr val="bg1"/>
                </a:solidFill>
                <a:latin typeface="Hiragino Mincho ProN W6" charset="-128"/>
                <a:ea typeface="Hiragino Mincho ProN W6" charset="-128"/>
                <a:cs typeface="Hiragino Mincho ProN W6" charset="-128"/>
              </a:rPr>
              <a:t>)</a:t>
            </a:r>
            <a:endParaRPr lang="en-US" sz="800" b="1" dirty="0">
              <a:solidFill>
                <a:schemeClr val="bg1"/>
              </a:solidFill>
              <a:latin typeface="Hiragino Mincho ProN W6" charset="-128"/>
              <a:ea typeface="Hiragino Mincho ProN W6" charset="-128"/>
              <a:cs typeface="Hiragino Mincho ProN W6" charset="-128"/>
            </a:endParaRPr>
          </a:p>
        </p:txBody>
      </p:sp>
      <p:sp>
        <p:nvSpPr>
          <p:cNvPr id="6" name="TextBox 5">
            <a:extLst>
              <a:ext uri="{FF2B5EF4-FFF2-40B4-BE49-F238E27FC236}">
                <a16:creationId xmlns:a16="http://schemas.microsoft.com/office/drawing/2014/main" id="{2D01FFDE-B90A-3945-8B58-0E0763CD1727}"/>
              </a:ext>
            </a:extLst>
          </p:cNvPr>
          <p:cNvSpPr txBox="1"/>
          <p:nvPr/>
        </p:nvSpPr>
        <p:spPr>
          <a:xfrm>
            <a:off x="0" y="249019"/>
            <a:ext cx="9144000" cy="646331"/>
          </a:xfrm>
          <a:prstGeom prst="rect">
            <a:avLst/>
          </a:prstGeom>
          <a:noFill/>
        </p:spPr>
        <p:txBody>
          <a:bodyPr wrap="square" rtlCol="0" anchor="ctr">
            <a:spAutoFit/>
          </a:bodyPr>
          <a:lstStyle/>
          <a:p>
            <a:pPr algn="ctr"/>
            <a:r>
              <a:rPr lang="ja-JP" altLang="en-US" b="1" dirty="0">
                <a:solidFill>
                  <a:schemeClr val="bg1"/>
                </a:solidFill>
                <a:latin typeface="Hiragino Mincho ProN W6" charset="-128"/>
                <a:ea typeface="Hiragino Mincho ProN W6" charset="-128"/>
                <a:cs typeface="Hiragino Mincho ProN W6" charset="-128"/>
              </a:rPr>
              <a:t>日本の学生に</a:t>
            </a:r>
            <a:endParaRPr lang="en-US" altLang="ja-JP" b="1" dirty="0">
              <a:solidFill>
                <a:schemeClr val="bg1"/>
              </a:solidFill>
              <a:latin typeface="Hiragino Mincho ProN W6" charset="-128"/>
              <a:ea typeface="Hiragino Mincho ProN W6" charset="-128"/>
              <a:cs typeface="Hiragino Mincho ProN W6" charset="-128"/>
            </a:endParaRPr>
          </a:p>
          <a:p>
            <a:pPr algn="ctr"/>
            <a:r>
              <a:rPr lang="ja-JP" altLang="en-US" b="1" dirty="0">
                <a:solidFill>
                  <a:schemeClr val="bg1"/>
                </a:solidFill>
                <a:latin typeface="Hiragino Mincho ProN W6" charset="-128"/>
                <a:ea typeface="Hiragino Mincho ProN W6" charset="-128"/>
                <a:cs typeface="Hiragino Mincho ProN W6" charset="-128"/>
              </a:rPr>
              <a:t>日本の将来を変える起業家になって欲しい</a:t>
            </a:r>
            <a:endParaRPr lang="en-US" altLang="ja-JP" b="1" dirty="0">
              <a:solidFill>
                <a:schemeClr val="bg1"/>
              </a:solidFill>
              <a:latin typeface="Hiragino Mincho ProN W6" charset="-128"/>
              <a:ea typeface="Hiragino Mincho ProN W6" charset="-128"/>
              <a:cs typeface="Hiragino Mincho ProN W6" charset="-128"/>
            </a:endParaRPr>
          </a:p>
        </p:txBody>
      </p:sp>
      <p:sp>
        <p:nvSpPr>
          <p:cNvPr id="7" name="TextBox 6">
            <a:extLst>
              <a:ext uri="{FF2B5EF4-FFF2-40B4-BE49-F238E27FC236}">
                <a16:creationId xmlns:a16="http://schemas.microsoft.com/office/drawing/2014/main" id="{2D01FFDE-B90A-3945-8B58-0E0763CD1727}"/>
              </a:ext>
            </a:extLst>
          </p:cNvPr>
          <p:cNvSpPr txBox="1"/>
          <p:nvPr/>
        </p:nvSpPr>
        <p:spPr>
          <a:xfrm>
            <a:off x="0" y="895350"/>
            <a:ext cx="9144000" cy="584775"/>
          </a:xfrm>
          <a:prstGeom prst="rect">
            <a:avLst/>
          </a:prstGeom>
          <a:noFill/>
        </p:spPr>
        <p:txBody>
          <a:bodyPr wrap="square" rtlCol="0" anchor="ctr">
            <a:spAutoFit/>
          </a:bodyPr>
          <a:lstStyle/>
          <a:p>
            <a:pPr algn="ctr"/>
            <a:r>
              <a:rPr lang="ja-JP" altLang="en-US" sz="3200" b="1">
                <a:solidFill>
                  <a:srgbClr val="FFFC00"/>
                </a:solidFill>
                <a:latin typeface="Hiragino Mincho ProN W6" charset="-128"/>
                <a:ea typeface="Hiragino Mincho ProN W6" charset="-128"/>
                <a:cs typeface="Hiragino Mincho ProN W6" charset="-128"/>
              </a:rPr>
              <a:t>より多くの学生をシリコンバレーへ</a:t>
            </a:r>
            <a:endParaRPr lang="en-US" altLang="ja-JP" sz="3200" b="1" dirty="0">
              <a:solidFill>
                <a:srgbClr val="FFFC00"/>
              </a:solidFill>
              <a:latin typeface="Hiragino Mincho ProN W6" charset="-128"/>
              <a:ea typeface="Hiragino Mincho ProN W6" charset="-128"/>
              <a:cs typeface="Hiragino Mincho ProN W6" charset="-128"/>
            </a:endParaRPr>
          </a:p>
        </p:txBody>
      </p:sp>
    </p:spTree>
    <p:extLst>
      <p:ext uri="{BB962C8B-B14F-4D97-AF65-F5344CB8AC3E}">
        <p14:creationId xmlns:p14="http://schemas.microsoft.com/office/powerpoint/2010/main" val="5658930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80354</TotalTime>
  <Words>635</Words>
  <Application>Microsoft Macintosh PowerPoint</Application>
  <PresentationFormat>On-screen Show (16:9)</PresentationFormat>
  <Paragraphs>82</Paragraphs>
  <Slides>7</Slides>
  <Notes>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vt:i4>
      </vt:variant>
    </vt:vector>
  </HeadingPairs>
  <TitlesOfParts>
    <vt:vector size="23" baseType="lpstr">
      <vt:lpstr>Hiragino Mincho ProN W3</vt:lpstr>
      <vt:lpstr>Hiragino Mincho ProN W6</vt:lpstr>
      <vt:lpstr>Mission Gothic Regular</vt:lpstr>
      <vt:lpstr>Sketch Rockwell</vt:lpstr>
      <vt:lpstr>ヒラギノ明朝 ProN W6</vt:lpstr>
      <vt:lpstr>ヒラギノ角ゴ Std W8</vt:lpstr>
      <vt:lpstr>Abadi MT Condensed Extra Bold</vt:lpstr>
      <vt:lpstr>Arial</vt:lpstr>
      <vt:lpstr>Calibri</vt:lpstr>
      <vt:lpstr>Courier New</vt:lpstr>
      <vt:lpstr>Franklin Gothic Medium</vt:lpstr>
      <vt:lpstr>Futura LT Book</vt:lpstr>
      <vt:lpstr>Open Sans</vt:lpstr>
      <vt:lpstr>Source Sans Pro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adrienne.reynolds</dc:creator>
  <cp:lastModifiedBy>Kuroki Moto</cp:lastModifiedBy>
  <cp:revision>2190</cp:revision>
  <cp:lastPrinted>2019-12-09T21:40:25Z</cp:lastPrinted>
  <dcterms:created xsi:type="dcterms:W3CDTF">2013-04-14T18:18:29Z</dcterms:created>
  <dcterms:modified xsi:type="dcterms:W3CDTF">2022-08-18T21:34:14Z</dcterms:modified>
</cp:coreProperties>
</file>